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7.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8.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9.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10.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11.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12.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13.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94"/>
  </p:notesMasterIdLst>
  <p:sldIdLst>
    <p:sldId id="256" r:id="rId3"/>
    <p:sldId id="257" r:id="rId4"/>
    <p:sldId id="351" r:id="rId5"/>
    <p:sldId id="352" r:id="rId6"/>
    <p:sldId id="354" r:id="rId7"/>
    <p:sldId id="353" r:id="rId8"/>
    <p:sldId id="356" r:id="rId9"/>
    <p:sldId id="407" r:id="rId10"/>
    <p:sldId id="363" r:id="rId11"/>
    <p:sldId id="364" r:id="rId12"/>
    <p:sldId id="406" r:id="rId13"/>
    <p:sldId id="405" r:id="rId14"/>
    <p:sldId id="358" r:id="rId15"/>
    <p:sldId id="357" r:id="rId16"/>
    <p:sldId id="359" r:id="rId17"/>
    <p:sldId id="360" r:id="rId18"/>
    <p:sldId id="361" r:id="rId19"/>
    <p:sldId id="315" r:id="rId20"/>
    <p:sldId id="316" r:id="rId21"/>
    <p:sldId id="309" r:id="rId22"/>
    <p:sldId id="318" r:id="rId23"/>
    <p:sldId id="320" r:id="rId24"/>
    <p:sldId id="319" r:id="rId25"/>
    <p:sldId id="408" r:id="rId26"/>
    <p:sldId id="410" r:id="rId27"/>
    <p:sldId id="258" r:id="rId28"/>
    <p:sldId id="263" r:id="rId29"/>
    <p:sldId id="322" r:id="rId30"/>
    <p:sldId id="312" r:id="rId31"/>
    <p:sldId id="313" r:id="rId32"/>
    <p:sldId id="323" r:id="rId33"/>
    <p:sldId id="324" r:id="rId34"/>
    <p:sldId id="291" r:id="rId35"/>
    <p:sldId id="326" r:id="rId36"/>
    <p:sldId id="293" r:id="rId37"/>
    <p:sldId id="294" r:id="rId38"/>
    <p:sldId id="307" r:id="rId39"/>
    <p:sldId id="409" r:id="rId40"/>
    <p:sldId id="297" r:id="rId41"/>
    <p:sldId id="342" r:id="rId42"/>
    <p:sldId id="298" r:id="rId43"/>
    <p:sldId id="327" r:id="rId44"/>
    <p:sldId id="303" r:id="rId45"/>
    <p:sldId id="345" r:id="rId46"/>
    <p:sldId id="346" r:id="rId47"/>
    <p:sldId id="347" r:id="rId48"/>
    <p:sldId id="340" r:id="rId49"/>
    <p:sldId id="328" r:id="rId50"/>
    <p:sldId id="341" r:id="rId51"/>
    <p:sldId id="427" r:id="rId52"/>
    <p:sldId id="329" r:id="rId53"/>
    <p:sldId id="330" r:id="rId54"/>
    <p:sldId id="331" r:id="rId55"/>
    <p:sldId id="428" r:id="rId56"/>
    <p:sldId id="349" r:id="rId57"/>
    <p:sldId id="305" r:id="rId58"/>
    <p:sldId id="334" r:id="rId59"/>
    <p:sldId id="401" r:id="rId60"/>
    <p:sldId id="412" r:id="rId61"/>
    <p:sldId id="413" r:id="rId62"/>
    <p:sldId id="366" r:id="rId63"/>
    <p:sldId id="382" r:id="rId64"/>
    <p:sldId id="383" r:id="rId65"/>
    <p:sldId id="367" r:id="rId66"/>
    <p:sldId id="368" r:id="rId67"/>
    <p:sldId id="369" r:id="rId68"/>
    <p:sldId id="370" r:id="rId69"/>
    <p:sldId id="373" r:id="rId70"/>
    <p:sldId id="384" r:id="rId71"/>
    <p:sldId id="402" r:id="rId72"/>
    <p:sldId id="333" r:id="rId73"/>
    <p:sldId id="386" r:id="rId74"/>
    <p:sldId id="414" r:id="rId75"/>
    <p:sldId id="387" r:id="rId76"/>
    <p:sldId id="431" r:id="rId77"/>
    <p:sldId id="430" r:id="rId78"/>
    <p:sldId id="432" r:id="rId79"/>
    <p:sldId id="404" r:id="rId80"/>
    <p:sldId id="415" r:id="rId81"/>
    <p:sldId id="416" r:id="rId82"/>
    <p:sldId id="394" r:id="rId83"/>
    <p:sldId id="421" r:id="rId84"/>
    <p:sldId id="422" r:id="rId85"/>
    <p:sldId id="423" r:id="rId86"/>
    <p:sldId id="424" r:id="rId87"/>
    <p:sldId id="400" r:id="rId88"/>
    <p:sldId id="425" r:id="rId89"/>
    <p:sldId id="426" r:id="rId90"/>
    <p:sldId id="429" r:id="rId91"/>
    <p:sldId id="338" r:id="rId92"/>
    <p:sldId id="285" r:id="rId9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119" autoAdjust="0"/>
  </p:normalViewPr>
  <p:slideViewPr>
    <p:cSldViewPr snapToGrid="0" showGuides="1">
      <p:cViewPr varScale="1">
        <p:scale>
          <a:sx n="74" d="100"/>
          <a:sy n="74" d="100"/>
        </p:scale>
        <p:origin x="42" y="4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9738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6097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25</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259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91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586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8034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09034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389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2459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2021/7/1</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2021/7/1</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2021/7/1</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2021/7/1</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3.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05.xml"/><Relationship Id="rId10" Type="http://schemas.openxmlformats.org/officeDocument/2006/relationships/image" Target="../media/image12.png"/><Relationship Id="rId4" Type="http://schemas.openxmlformats.org/officeDocument/2006/relationships/tags" Target="../tags/tag104.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6.png"/><Relationship Id="rId5" Type="http://schemas.openxmlformats.org/officeDocument/2006/relationships/tags" Target="../tags/tag110.xml"/><Relationship Id="rId10" Type="http://schemas.openxmlformats.org/officeDocument/2006/relationships/image" Target="../media/image15.png"/><Relationship Id="rId4" Type="http://schemas.openxmlformats.org/officeDocument/2006/relationships/tags" Target="../tags/tag109.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15.xml"/><Relationship Id="rId7" Type="http://schemas.openxmlformats.org/officeDocument/2006/relationships/tags" Target="../tags/tag119.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10" Type="http://schemas.openxmlformats.org/officeDocument/2006/relationships/image" Target="../media/image17.jpg"/><Relationship Id="rId4" Type="http://schemas.openxmlformats.org/officeDocument/2006/relationships/tags" Target="../tags/tag116.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1.pn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image" Target="../media/image20.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19.png"/><Relationship Id="rId5" Type="http://schemas.openxmlformats.org/officeDocument/2006/relationships/tags" Target="../tags/tag124.xml"/><Relationship Id="rId10" Type="http://schemas.openxmlformats.org/officeDocument/2006/relationships/image" Target="../media/image18.png"/><Relationship Id="rId4" Type="http://schemas.openxmlformats.org/officeDocument/2006/relationships/tags" Target="../tags/tag123.xml"/><Relationship Id="rId9" Type="http://schemas.openxmlformats.org/officeDocument/2006/relationships/image" Target="../media/image1.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29.xml"/><Relationship Id="rId7" Type="http://schemas.openxmlformats.org/officeDocument/2006/relationships/tags" Target="../tags/tag13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24.png"/><Relationship Id="rId5" Type="http://schemas.openxmlformats.org/officeDocument/2006/relationships/tags" Target="../tags/tag131.xml"/><Relationship Id="rId10" Type="http://schemas.openxmlformats.org/officeDocument/2006/relationships/image" Target="../media/image23.png"/><Relationship Id="rId4" Type="http://schemas.openxmlformats.org/officeDocument/2006/relationships/tags" Target="../tags/tag130.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image" Target="../media/image28.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image" Target="../media/image27.png"/><Relationship Id="rId5" Type="http://schemas.openxmlformats.org/officeDocument/2006/relationships/tags" Target="../tags/tag138.xml"/><Relationship Id="rId10" Type="http://schemas.openxmlformats.org/officeDocument/2006/relationships/image" Target="../media/image26.png"/><Relationship Id="rId4" Type="http://schemas.openxmlformats.org/officeDocument/2006/relationships/tags" Target="../tags/tag137.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43.xml"/><Relationship Id="rId7" Type="http://schemas.openxmlformats.org/officeDocument/2006/relationships/notesSlide" Target="../notesSlides/notesSlide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Layout" Target="../slideLayouts/slideLayout18.xml"/><Relationship Id="rId5" Type="http://schemas.openxmlformats.org/officeDocument/2006/relationships/tags" Target="../tags/tag145.xml"/><Relationship Id="rId10" Type="http://schemas.openxmlformats.org/officeDocument/2006/relationships/image" Target="../media/image30.png"/><Relationship Id="rId4" Type="http://schemas.openxmlformats.org/officeDocument/2006/relationships/tags" Target="../tags/tag144.xml"/><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48.xml"/><Relationship Id="rId7" Type="http://schemas.openxmlformats.org/officeDocument/2006/relationships/slideLayout" Target="../slideLayouts/slideLayout1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54.xml"/><Relationship Id="rId7" Type="http://schemas.openxmlformats.org/officeDocument/2006/relationships/slideLayout" Target="../slideLayouts/slideLayout18.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160.xml"/><Relationship Id="rId7" Type="http://schemas.openxmlformats.org/officeDocument/2006/relationships/slideLayout" Target="../slideLayouts/slideLayout18.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3" Type="http://schemas.openxmlformats.org/officeDocument/2006/relationships/tags" Target="../tags/tag18.xml"/><Relationship Id="rId21" Type="http://schemas.openxmlformats.org/officeDocument/2006/relationships/image" Target="../media/image1.pn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notesSlide" Target="../notesSlides/notesSlide2.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19" Type="http://schemas.openxmlformats.org/officeDocument/2006/relationships/slideLayout" Target="../slideLayouts/slideLayout18.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6.xml"/><Relationship Id="rId7" Type="http://schemas.openxmlformats.org/officeDocument/2006/relationships/notesSlide" Target="../notesSlides/notesSlide7.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18.xml"/><Relationship Id="rId5" Type="http://schemas.openxmlformats.org/officeDocument/2006/relationships/tags" Target="../tags/tag168.xml"/><Relationship Id="rId4" Type="http://schemas.openxmlformats.org/officeDocument/2006/relationships/tags" Target="../tags/tag167.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1.xml"/><Relationship Id="rId7" Type="http://schemas.openxmlformats.org/officeDocument/2006/relationships/notesSlide" Target="../notesSlides/notesSlide8.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8.xml"/><Relationship Id="rId5" Type="http://schemas.openxmlformats.org/officeDocument/2006/relationships/tags" Target="../tags/tag173.xml"/><Relationship Id="rId10" Type="http://schemas.openxmlformats.org/officeDocument/2006/relationships/hyperlink" Target="mailto:31801293@stu.zucc.edu.cn" TargetMode="External"/><Relationship Id="rId4" Type="http://schemas.openxmlformats.org/officeDocument/2006/relationships/tags" Target="../tags/tag172.xml"/><Relationship Id="rId9" Type="http://schemas.openxmlformats.org/officeDocument/2006/relationships/hyperlink" Target="mailto:31803067@stu.zucc.edu.cn"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6.xml"/><Relationship Id="rId7" Type="http://schemas.openxmlformats.org/officeDocument/2006/relationships/notesSlide" Target="../notesSlides/notesSlide9.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slideLayout" Target="../slideLayouts/slideLayout18.xml"/><Relationship Id="rId5" Type="http://schemas.openxmlformats.org/officeDocument/2006/relationships/tags" Target="../tags/tag178.xml"/><Relationship Id="rId10" Type="http://schemas.openxmlformats.org/officeDocument/2006/relationships/hyperlink" Target="mailto:31801293@stu.zucc.edu.cn" TargetMode="External"/><Relationship Id="rId4" Type="http://schemas.openxmlformats.org/officeDocument/2006/relationships/tags" Target="../tags/tag177.xml"/><Relationship Id="rId9" Type="http://schemas.openxmlformats.org/officeDocument/2006/relationships/hyperlink" Target="mailto:31803067@stu.zucc.edu.c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81.xml"/><Relationship Id="rId7" Type="http://schemas.openxmlformats.org/officeDocument/2006/relationships/notesSlide" Target="../notesSlides/notesSlide10.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slideLayout" Target="../slideLayouts/slideLayout18.xml"/><Relationship Id="rId5" Type="http://schemas.openxmlformats.org/officeDocument/2006/relationships/tags" Target="../tags/tag183.xml"/><Relationship Id="rId4" Type="http://schemas.openxmlformats.org/officeDocument/2006/relationships/tags" Target="../tags/tag182.xml"/></Relationships>
</file>

<file path=ppt/slides/_rels/slide24.xml.rels><?xml version="1.0" encoding="UTF-8" standalone="yes"?>
<Relationships xmlns="http://schemas.openxmlformats.org/package/2006/relationships"><Relationship Id="rId8" Type="http://schemas.openxmlformats.org/officeDocument/2006/relationships/tags" Target="../tags/tag191.xml"/><Relationship Id="rId13" Type="http://schemas.openxmlformats.org/officeDocument/2006/relationships/notesSlide" Target="../notesSlides/notesSlide11.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slideLayout" Target="../slideLayouts/slideLayout18.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tags" Target="../tags/tag194.xml"/><Relationship Id="rId5" Type="http://schemas.openxmlformats.org/officeDocument/2006/relationships/tags" Target="../tags/tag188.xml"/><Relationship Id="rId10" Type="http://schemas.openxmlformats.org/officeDocument/2006/relationships/tags" Target="../tags/tag193.xml"/><Relationship Id="rId4" Type="http://schemas.openxmlformats.org/officeDocument/2006/relationships/tags" Target="../tags/tag187.xml"/><Relationship Id="rId9" Type="http://schemas.openxmlformats.org/officeDocument/2006/relationships/tags" Target="../tags/tag192.xml"/><Relationship Id="rId1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97.xml"/><Relationship Id="rId7" Type="http://schemas.openxmlformats.org/officeDocument/2006/relationships/notesSlide" Target="../notesSlides/notesSlide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slideLayout" Target="../slideLayouts/slideLayout18.xml"/><Relationship Id="rId5" Type="http://schemas.openxmlformats.org/officeDocument/2006/relationships/tags" Target="../tags/tag199.xml"/><Relationship Id="rId10" Type="http://schemas.openxmlformats.org/officeDocument/2006/relationships/image" Target="../media/image32.png"/><Relationship Id="rId4" Type="http://schemas.openxmlformats.org/officeDocument/2006/relationships/tags" Target="../tags/tag198.xml"/><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slideLayout" Target="../slideLayouts/slideLayout18.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tags" Target="../tags/tag211.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tags" Target="../tags/tag224.xml"/><Relationship Id="rId18" Type="http://schemas.openxmlformats.org/officeDocument/2006/relationships/tags" Target="../tags/tag229.xml"/><Relationship Id="rId26" Type="http://schemas.openxmlformats.org/officeDocument/2006/relationships/image" Target="../media/image33.png"/><Relationship Id="rId3" Type="http://schemas.openxmlformats.org/officeDocument/2006/relationships/tags" Target="../tags/tag214.xml"/><Relationship Id="rId21" Type="http://schemas.openxmlformats.org/officeDocument/2006/relationships/tags" Target="../tags/tag232.xml"/><Relationship Id="rId7" Type="http://schemas.openxmlformats.org/officeDocument/2006/relationships/tags" Target="../tags/tag218.xml"/><Relationship Id="rId12" Type="http://schemas.openxmlformats.org/officeDocument/2006/relationships/tags" Target="../tags/tag223.xml"/><Relationship Id="rId17" Type="http://schemas.openxmlformats.org/officeDocument/2006/relationships/tags" Target="../tags/tag228.xml"/><Relationship Id="rId25" Type="http://schemas.openxmlformats.org/officeDocument/2006/relationships/image" Target="../media/image1.png"/><Relationship Id="rId2" Type="http://schemas.openxmlformats.org/officeDocument/2006/relationships/tags" Target="../tags/tag213.xml"/><Relationship Id="rId16" Type="http://schemas.openxmlformats.org/officeDocument/2006/relationships/tags" Target="../tags/tag227.xml"/><Relationship Id="rId20" Type="http://schemas.openxmlformats.org/officeDocument/2006/relationships/tags" Target="../tags/tag231.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24" Type="http://schemas.openxmlformats.org/officeDocument/2006/relationships/slideLayout" Target="../slideLayouts/slideLayout18.xml"/><Relationship Id="rId5" Type="http://schemas.openxmlformats.org/officeDocument/2006/relationships/tags" Target="../tags/tag216.xml"/><Relationship Id="rId15" Type="http://schemas.openxmlformats.org/officeDocument/2006/relationships/tags" Target="../tags/tag226.xml"/><Relationship Id="rId23" Type="http://schemas.openxmlformats.org/officeDocument/2006/relationships/tags" Target="../tags/tag234.xml"/><Relationship Id="rId10" Type="http://schemas.openxmlformats.org/officeDocument/2006/relationships/tags" Target="../tags/tag221.xml"/><Relationship Id="rId19" Type="http://schemas.openxmlformats.org/officeDocument/2006/relationships/tags" Target="../tags/tag230.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tags" Target="../tags/tag225.xml"/><Relationship Id="rId22" Type="http://schemas.openxmlformats.org/officeDocument/2006/relationships/tags" Target="../tags/tag233.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237.xml"/><Relationship Id="rId7" Type="http://schemas.openxmlformats.org/officeDocument/2006/relationships/image" Target="../media/image1.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slideLayout" Target="../slideLayouts/slideLayout18.xml"/><Relationship Id="rId5" Type="http://schemas.openxmlformats.org/officeDocument/2006/relationships/tags" Target="../tags/tag239.xml"/><Relationship Id="rId4" Type="http://schemas.openxmlformats.org/officeDocument/2006/relationships/tags" Target="../tags/tag238.xml"/></Relationships>
</file>

<file path=ppt/slides/_rels/slide29.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tags" Target="../tags/tag257.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tags" Target="../tags/tag256.xml"/><Relationship Id="rId2" Type="http://schemas.openxmlformats.org/officeDocument/2006/relationships/tags" Target="../tags/tag241.xml"/><Relationship Id="rId16" Type="http://schemas.openxmlformats.org/officeDocument/2006/relationships/tags" Target="../tags/tag255.xml"/><Relationship Id="rId20" Type="http://schemas.openxmlformats.org/officeDocument/2006/relationships/image" Target="../media/image1.png"/><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tags" Target="../tags/tag254.xml"/><Relationship Id="rId10" Type="http://schemas.openxmlformats.org/officeDocument/2006/relationships/tags" Target="../tags/tag249.xml"/><Relationship Id="rId19" Type="http://schemas.openxmlformats.org/officeDocument/2006/relationships/slideLayout" Target="../slideLayouts/slideLayout18.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s>
</file>

<file path=ppt/slides/_rels/slide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slideLayout" Target="../slideLayouts/slideLayout18.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tags" Target="../tags/tag265.xml"/><Relationship Id="rId13" Type="http://schemas.openxmlformats.org/officeDocument/2006/relationships/image" Target="../media/image1.png"/><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slideLayout" Target="../slideLayouts/slideLayout18.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tags" Target="../tags/tag268.xml"/><Relationship Id="rId5" Type="http://schemas.openxmlformats.org/officeDocument/2006/relationships/tags" Target="../tags/tag262.xml"/><Relationship Id="rId10" Type="http://schemas.openxmlformats.org/officeDocument/2006/relationships/tags" Target="../tags/tag267.xml"/><Relationship Id="rId4" Type="http://schemas.openxmlformats.org/officeDocument/2006/relationships/tags" Target="../tags/tag261.xml"/><Relationship Id="rId9" Type="http://schemas.openxmlformats.org/officeDocument/2006/relationships/tags" Target="../tags/tag266.xml"/></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tags" Target="../tags/tag271.xml"/><Relationship Id="rId7" Type="http://schemas.openxmlformats.org/officeDocument/2006/relationships/image" Target="../media/image1.png"/><Relationship Id="rId12" Type="http://schemas.openxmlformats.org/officeDocument/2006/relationships/image" Target="../media/image39.png"/><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slideLayout" Target="../slideLayouts/slideLayout18.xml"/><Relationship Id="rId11" Type="http://schemas.openxmlformats.org/officeDocument/2006/relationships/image" Target="../media/image38.png"/><Relationship Id="rId5" Type="http://schemas.openxmlformats.org/officeDocument/2006/relationships/tags" Target="../tags/tag273.xml"/><Relationship Id="rId10" Type="http://schemas.openxmlformats.org/officeDocument/2006/relationships/image" Target="../media/image37.png"/><Relationship Id="rId4" Type="http://schemas.openxmlformats.org/officeDocument/2006/relationships/tags" Target="../tags/tag272.xml"/><Relationship Id="rId9"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tags" Target="../tags/tag276.xml"/><Relationship Id="rId7" Type="http://schemas.openxmlformats.org/officeDocument/2006/relationships/image" Target="../media/image1.png"/><Relationship Id="rId12" Type="http://schemas.openxmlformats.org/officeDocument/2006/relationships/image" Target="../media/image45.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slideLayout" Target="../slideLayouts/slideLayout18.xml"/><Relationship Id="rId11" Type="http://schemas.openxmlformats.org/officeDocument/2006/relationships/image" Target="../media/image44.png"/><Relationship Id="rId5" Type="http://schemas.openxmlformats.org/officeDocument/2006/relationships/tags" Target="../tags/tag278.xml"/><Relationship Id="rId10" Type="http://schemas.openxmlformats.org/officeDocument/2006/relationships/image" Target="../media/image43.png"/><Relationship Id="rId4" Type="http://schemas.openxmlformats.org/officeDocument/2006/relationships/tags" Target="../tags/tag277.xml"/><Relationship Id="rId9" Type="http://schemas.openxmlformats.org/officeDocument/2006/relationships/image" Target="../media/image42.pn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81.xml"/><Relationship Id="rId7" Type="http://schemas.openxmlformats.org/officeDocument/2006/relationships/slideLayout" Target="../slideLayouts/slideLayout18.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5" Type="http://schemas.openxmlformats.org/officeDocument/2006/relationships/tags" Target="../tags/tag283.xml"/><Relationship Id="rId10" Type="http://schemas.openxmlformats.org/officeDocument/2006/relationships/image" Target="../media/image48.png"/><Relationship Id="rId4" Type="http://schemas.openxmlformats.org/officeDocument/2006/relationships/tags" Target="../tags/tag282.xml"/><Relationship Id="rId9" Type="http://schemas.openxmlformats.org/officeDocument/2006/relationships/image" Target="../media/image47.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87.xml"/><Relationship Id="rId7" Type="http://schemas.openxmlformats.org/officeDocument/2006/relationships/tags" Target="../tags/tag291.xml"/><Relationship Id="rId12" Type="http://schemas.openxmlformats.org/officeDocument/2006/relationships/image" Target="../media/image51.pn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image" Target="../media/image50.png"/><Relationship Id="rId5" Type="http://schemas.openxmlformats.org/officeDocument/2006/relationships/tags" Target="../tags/tag289.xml"/><Relationship Id="rId10" Type="http://schemas.openxmlformats.org/officeDocument/2006/relationships/image" Target="../media/image49.png"/><Relationship Id="rId4" Type="http://schemas.openxmlformats.org/officeDocument/2006/relationships/tags" Target="../tags/tag288.xml"/><Relationship Id="rId9"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55.png"/><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54.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image" Target="../media/image53.png"/><Relationship Id="rId5" Type="http://schemas.openxmlformats.org/officeDocument/2006/relationships/tags" Target="../tags/tag296.xml"/><Relationship Id="rId10" Type="http://schemas.openxmlformats.org/officeDocument/2006/relationships/image" Target="../media/image52.png"/><Relationship Id="rId4" Type="http://schemas.openxmlformats.org/officeDocument/2006/relationships/tags" Target="../tags/tag295.xml"/><Relationship Id="rId9"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01.xml"/><Relationship Id="rId7" Type="http://schemas.openxmlformats.org/officeDocument/2006/relationships/notesSlide" Target="../notesSlides/notesSlide13.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slideLayout" Target="../slideLayouts/slideLayout18.xml"/><Relationship Id="rId5" Type="http://schemas.openxmlformats.org/officeDocument/2006/relationships/tags" Target="../tags/tag303.xml"/><Relationship Id="rId10" Type="http://schemas.openxmlformats.org/officeDocument/2006/relationships/image" Target="../media/image57.png"/><Relationship Id="rId4" Type="http://schemas.openxmlformats.org/officeDocument/2006/relationships/tags" Target="../tags/tag302.xml"/><Relationship Id="rId9" Type="http://schemas.openxmlformats.org/officeDocument/2006/relationships/image" Target="../media/image56.png"/></Relationships>
</file>

<file path=ppt/slides/_rels/slide37.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image" Target="../media/image59.png"/><Relationship Id="rId3" Type="http://schemas.openxmlformats.org/officeDocument/2006/relationships/tags" Target="../tags/tag306.xml"/><Relationship Id="rId7" Type="http://schemas.openxmlformats.org/officeDocument/2006/relationships/tags" Target="../tags/tag310.xml"/><Relationship Id="rId12" Type="http://schemas.openxmlformats.org/officeDocument/2006/relationships/image" Target="../media/image58.png"/><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image" Target="../media/image1.png"/><Relationship Id="rId5" Type="http://schemas.openxmlformats.org/officeDocument/2006/relationships/tags" Target="../tags/tag308.xml"/><Relationship Id="rId10" Type="http://schemas.openxmlformats.org/officeDocument/2006/relationships/slideLayout" Target="../slideLayouts/slideLayout18.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315.xml"/><Relationship Id="rId7" Type="http://schemas.openxmlformats.org/officeDocument/2006/relationships/image" Target="../media/image1.png"/><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slideLayout" Target="../slideLayouts/slideLayout18.xml"/><Relationship Id="rId11" Type="http://schemas.openxmlformats.org/officeDocument/2006/relationships/image" Target="../media/image53.png"/><Relationship Id="rId5" Type="http://schemas.openxmlformats.org/officeDocument/2006/relationships/tags" Target="../tags/tag317.xml"/><Relationship Id="rId10" Type="http://schemas.openxmlformats.org/officeDocument/2006/relationships/image" Target="../media/image52.png"/><Relationship Id="rId4" Type="http://schemas.openxmlformats.org/officeDocument/2006/relationships/tags" Target="../tags/tag316.xml"/><Relationship Id="rId9" Type="http://schemas.openxmlformats.org/officeDocument/2006/relationships/image" Target="../media/image62.png"/></Relationships>
</file>

<file path=ppt/slides/_rels/slide39.xml.rels><?xml version="1.0" encoding="UTF-8" standalone="yes"?>
<Relationships xmlns="http://schemas.openxmlformats.org/package/2006/relationships"><Relationship Id="rId8" Type="http://schemas.openxmlformats.org/officeDocument/2006/relationships/tags" Target="../tags/tag325.xml"/><Relationship Id="rId3" Type="http://schemas.openxmlformats.org/officeDocument/2006/relationships/tags" Target="../tags/tag320.xml"/><Relationship Id="rId7" Type="http://schemas.openxmlformats.org/officeDocument/2006/relationships/tags" Target="../tags/tag324.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tags" Target="../tags/tag323.xml"/><Relationship Id="rId11" Type="http://schemas.openxmlformats.org/officeDocument/2006/relationships/image" Target="../media/image1.png"/><Relationship Id="rId5" Type="http://schemas.openxmlformats.org/officeDocument/2006/relationships/tags" Target="../tags/tag322.xml"/><Relationship Id="rId10" Type="http://schemas.openxmlformats.org/officeDocument/2006/relationships/slideLayout" Target="../slideLayouts/slideLayout18.xml"/><Relationship Id="rId4" Type="http://schemas.openxmlformats.org/officeDocument/2006/relationships/tags" Target="../tags/tag321.xml"/><Relationship Id="rId9" Type="http://schemas.openxmlformats.org/officeDocument/2006/relationships/tags" Target="../tags/tag326.xml"/></Relationships>
</file>

<file path=ppt/slides/_rels/slide4.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tags" Target="../tags/tag63.xml"/><Relationship Id="rId3" Type="http://schemas.openxmlformats.org/officeDocument/2006/relationships/tags" Target="../tags/tag48.xml"/><Relationship Id="rId21" Type="http://schemas.openxmlformats.org/officeDocument/2006/relationships/image" Target="../media/image1.png"/><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tags" Target="../tags/tag62.xml"/><Relationship Id="rId2" Type="http://schemas.openxmlformats.org/officeDocument/2006/relationships/tags" Target="../tags/tag47.xml"/><Relationship Id="rId16" Type="http://schemas.openxmlformats.org/officeDocument/2006/relationships/tags" Target="../tags/tag61.xml"/><Relationship Id="rId20" Type="http://schemas.openxmlformats.org/officeDocument/2006/relationships/slideLayout" Target="../slideLayouts/slideLayout18.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19" Type="http://schemas.openxmlformats.org/officeDocument/2006/relationships/tags" Target="../tags/tag64.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 Id="rId22"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329.xml"/><Relationship Id="rId7" Type="http://schemas.openxmlformats.org/officeDocument/2006/relationships/image" Target="../media/image1.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slideLayout" Target="../slideLayouts/slideLayout18.xml"/><Relationship Id="rId5" Type="http://schemas.openxmlformats.org/officeDocument/2006/relationships/tags" Target="../tags/tag331.xml"/><Relationship Id="rId4" Type="http://schemas.openxmlformats.org/officeDocument/2006/relationships/tags" Target="../tags/tag330.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67.png"/><Relationship Id="rId3" Type="http://schemas.openxmlformats.org/officeDocument/2006/relationships/tags" Target="../tags/tag334.xml"/><Relationship Id="rId7" Type="http://schemas.openxmlformats.org/officeDocument/2006/relationships/tags" Target="../tags/tag338.xml"/><Relationship Id="rId12" Type="http://schemas.openxmlformats.org/officeDocument/2006/relationships/image" Target="../media/image66.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tags" Target="../tags/tag337.xml"/><Relationship Id="rId11" Type="http://schemas.openxmlformats.org/officeDocument/2006/relationships/image" Target="../media/image65.png"/><Relationship Id="rId5" Type="http://schemas.openxmlformats.org/officeDocument/2006/relationships/tags" Target="../tags/tag336.xml"/><Relationship Id="rId10" Type="http://schemas.openxmlformats.org/officeDocument/2006/relationships/image" Target="../media/image64.png"/><Relationship Id="rId4" Type="http://schemas.openxmlformats.org/officeDocument/2006/relationships/tags" Target="../tags/tag335.xml"/><Relationship Id="rId9"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341.xml"/><Relationship Id="rId7" Type="http://schemas.openxmlformats.org/officeDocument/2006/relationships/image" Target="../media/image1.png"/><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slideLayout" Target="../slideLayouts/slideLayout18.xml"/><Relationship Id="rId5" Type="http://schemas.openxmlformats.org/officeDocument/2006/relationships/tags" Target="../tags/tag343.xml"/><Relationship Id="rId4" Type="http://schemas.openxmlformats.org/officeDocument/2006/relationships/tags" Target="../tags/tag342.xml"/><Relationship Id="rId9" Type="http://schemas.openxmlformats.org/officeDocument/2006/relationships/image" Target="../media/image69.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46.xml"/><Relationship Id="rId7" Type="http://schemas.openxmlformats.org/officeDocument/2006/relationships/tags" Target="../tags/tag350.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tags" Target="../tags/tag349.xml"/><Relationship Id="rId5" Type="http://schemas.openxmlformats.org/officeDocument/2006/relationships/tags" Target="../tags/tag348.xml"/><Relationship Id="rId10" Type="http://schemas.openxmlformats.org/officeDocument/2006/relationships/image" Target="../media/image70.png"/><Relationship Id="rId4" Type="http://schemas.openxmlformats.org/officeDocument/2006/relationships/tags" Target="../tags/tag347.xml"/><Relationship Id="rId9"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53.xml"/><Relationship Id="rId7" Type="http://schemas.openxmlformats.org/officeDocument/2006/relationships/tags" Target="../tags/tag357.xml"/><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tags" Target="../tags/tag356.xml"/><Relationship Id="rId5" Type="http://schemas.openxmlformats.org/officeDocument/2006/relationships/tags" Target="../tags/tag355.xml"/><Relationship Id="rId10" Type="http://schemas.openxmlformats.org/officeDocument/2006/relationships/image" Target="../media/image71.png"/><Relationship Id="rId4" Type="http://schemas.openxmlformats.org/officeDocument/2006/relationships/tags" Target="../tags/tag354.xml"/><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0.xml"/><Relationship Id="rId7" Type="http://schemas.openxmlformats.org/officeDocument/2006/relationships/tags" Target="../tags/tag364.xml"/><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tags" Target="../tags/tag363.xml"/><Relationship Id="rId5" Type="http://schemas.openxmlformats.org/officeDocument/2006/relationships/tags" Target="../tags/tag362.xml"/><Relationship Id="rId10" Type="http://schemas.openxmlformats.org/officeDocument/2006/relationships/image" Target="../media/image72.png"/><Relationship Id="rId4" Type="http://schemas.openxmlformats.org/officeDocument/2006/relationships/tags" Target="../tags/tag361.xml"/><Relationship Id="rId9" Type="http://schemas.openxmlformats.org/officeDocument/2006/relationships/image" Target="../media/image1.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7.xml"/><Relationship Id="rId7" Type="http://schemas.openxmlformats.org/officeDocument/2006/relationships/tags" Target="../tags/tag371.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tags" Target="../tags/tag370.xml"/><Relationship Id="rId5" Type="http://schemas.openxmlformats.org/officeDocument/2006/relationships/tags" Target="../tags/tag369.xml"/><Relationship Id="rId10" Type="http://schemas.openxmlformats.org/officeDocument/2006/relationships/image" Target="../media/image73.png"/><Relationship Id="rId4" Type="http://schemas.openxmlformats.org/officeDocument/2006/relationships/tags" Target="../tags/tag368.xml"/><Relationship Id="rId9"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tags" Target="../tags/tag379.xml"/><Relationship Id="rId3" Type="http://schemas.openxmlformats.org/officeDocument/2006/relationships/tags" Target="../tags/tag374.xml"/><Relationship Id="rId7" Type="http://schemas.openxmlformats.org/officeDocument/2006/relationships/tags" Target="../tags/tag378.xml"/><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tags" Target="../tags/tag377.xml"/><Relationship Id="rId11" Type="http://schemas.openxmlformats.org/officeDocument/2006/relationships/image" Target="../media/image1.png"/><Relationship Id="rId5" Type="http://schemas.openxmlformats.org/officeDocument/2006/relationships/tags" Target="../tags/tag376.xml"/><Relationship Id="rId10" Type="http://schemas.openxmlformats.org/officeDocument/2006/relationships/slideLayout" Target="../slideLayouts/slideLayout18.xml"/><Relationship Id="rId4" Type="http://schemas.openxmlformats.org/officeDocument/2006/relationships/tags" Target="../tags/tag375.xml"/><Relationship Id="rId9" Type="http://schemas.openxmlformats.org/officeDocument/2006/relationships/tags" Target="../tags/tag380.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83.xml"/><Relationship Id="rId7" Type="http://schemas.openxmlformats.org/officeDocument/2006/relationships/tags" Target="../tags/tag387.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 Id="rId9" Type="http://schemas.openxmlformats.org/officeDocument/2006/relationships/image" Target="../media/image1.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0.xml"/><Relationship Id="rId7" Type="http://schemas.openxmlformats.org/officeDocument/2006/relationships/tags" Target="../tags/tag394.xml"/><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tags" Target="../tags/tag393.xml"/><Relationship Id="rId5" Type="http://schemas.openxmlformats.org/officeDocument/2006/relationships/tags" Target="../tags/tag392.xml"/><Relationship Id="rId4" Type="http://schemas.openxmlformats.org/officeDocument/2006/relationships/tags" Target="../tags/tag391.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slideLayout" Target="../slideLayouts/slideLayout18.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7.xml"/><Relationship Id="rId7" Type="http://schemas.openxmlformats.org/officeDocument/2006/relationships/tags" Target="../tags/tag401.xml"/><Relationship Id="rId12" Type="http://schemas.openxmlformats.org/officeDocument/2006/relationships/image" Target="../media/image76.png"/><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tags" Target="../tags/tag400.xml"/><Relationship Id="rId11" Type="http://schemas.openxmlformats.org/officeDocument/2006/relationships/image" Target="../media/image75.png"/><Relationship Id="rId5" Type="http://schemas.openxmlformats.org/officeDocument/2006/relationships/tags" Target="../tags/tag399.xml"/><Relationship Id="rId10" Type="http://schemas.openxmlformats.org/officeDocument/2006/relationships/image" Target="../media/image74.png"/><Relationship Id="rId4" Type="http://schemas.openxmlformats.org/officeDocument/2006/relationships/tags" Target="../tags/tag398.xml"/><Relationship Id="rId9" Type="http://schemas.openxmlformats.org/officeDocument/2006/relationships/image" Target="../media/image1.png"/></Relationships>
</file>

<file path=ppt/slides/_rels/slide51.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tags" Target="../tags/tag404.xml"/><Relationship Id="rId7" Type="http://schemas.openxmlformats.org/officeDocument/2006/relationships/image" Target="../media/image1.png"/><Relationship Id="rId12" Type="http://schemas.openxmlformats.org/officeDocument/2006/relationships/image" Target="../media/image81.png"/><Relationship Id="rId2" Type="http://schemas.openxmlformats.org/officeDocument/2006/relationships/tags" Target="../tags/tag403.xml"/><Relationship Id="rId1" Type="http://schemas.openxmlformats.org/officeDocument/2006/relationships/tags" Target="../tags/tag402.xml"/><Relationship Id="rId6" Type="http://schemas.openxmlformats.org/officeDocument/2006/relationships/slideLayout" Target="../slideLayouts/slideLayout18.xml"/><Relationship Id="rId11" Type="http://schemas.openxmlformats.org/officeDocument/2006/relationships/image" Target="../media/image80.png"/><Relationship Id="rId5" Type="http://schemas.openxmlformats.org/officeDocument/2006/relationships/tags" Target="../tags/tag406.xml"/><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tags" Target="../tags/tag405.xml"/><Relationship Id="rId9" Type="http://schemas.openxmlformats.org/officeDocument/2006/relationships/image" Target="../media/image78.png"/><Relationship Id="rId14" Type="http://schemas.openxmlformats.org/officeDocument/2006/relationships/image" Target="../media/image83.png"/></Relationships>
</file>

<file path=ppt/slides/_rels/slide5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tags" Target="../tags/tag409.xml"/><Relationship Id="rId7" Type="http://schemas.openxmlformats.org/officeDocument/2006/relationships/image" Target="../media/image1.png"/><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slideLayout" Target="../slideLayouts/slideLayout18.xml"/><Relationship Id="rId5" Type="http://schemas.openxmlformats.org/officeDocument/2006/relationships/tags" Target="../tags/tag411.xml"/><Relationship Id="rId4" Type="http://schemas.openxmlformats.org/officeDocument/2006/relationships/tags" Target="../tags/tag410.xml"/></Relationships>
</file>

<file path=ppt/slides/_rels/slide53.xml.rels><?xml version="1.0" encoding="UTF-8" standalone="yes"?>
<Relationships xmlns="http://schemas.openxmlformats.org/package/2006/relationships"><Relationship Id="rId8" Type="http://schemas.openxmlformats.org/officeDocument/2006/relationships/tags" Target="../tags/tag419.xml"/><Relationship Id="rId13" Type="http://schemas.openxmlformats.org/officeDocument/2006/relationships/image" Target="../media/image1.png"/><Relationship Id="rId3" Type="http://schemas.openxmlformats.org/officeDocument/2006/relationships/tags" Target="../tags/tag414.xml"/><Relationship Id="rId7" Type="http://schemas.openxmlformats.org/officeDocument/2006/relationships/tags" Target="../tags/tag418.xml"/><Relationship Id="rId12" Type="http://schemas.openxmlformats.org/officeDocument/2006/relationships/slideLayout" Target="../slideLayouts/slideLayout18.xml"/><Relationship Id="rId2" Type="http://schemas.openxmlformats.org/officeDocument/2006/relationships/tags" Target="../tags/tag413.xml"/><Relationship Id="rId1" Type="http://schemas.openxmlformats.org/officeDocument/2006/relationships/tags" Target="../tags/tag412.xml"/><Relationship Id="rId6" Type="http://schemas.openxmlformats.org/officeDocument/2006/relationships/tags" Target="../tags/tag417.xml"/><Relationship Id="rId11" Type="http://schemas.openxmlformats.org/officeDocument/2006/relationships/tags" Target="../tags/tag422.xml"/><Relationship Id="rId5" Type="http://schemas.openxmlformats.org/officeDocument/2006/relationships/tags" Target="../tags/tag416.xml"/><Relationship Id="rId10" Type="http://schemas.openxmlformats.org/officeDocument/2006/relationships/tags" Target="../tags/tag421.xml"/><Relationship Id="rId4" Type="http://schemas.openxmlformats.org/officeDocument/2006/relationships/tags" Target="../tags/tag415.xml"/><Relationship Id="rId9" Type="http://schemas.openxmlformats.org/officeDocument/2006/relationships/tags" Target="../tags/tag420.xml"/><Relationship Id="rId14" Type="http://schemas.openxmlformats.org/officeDocument/2006/relationships/image" Target="../media/image86.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25.xml"/><Relationship Id="rId7" Type="http://schemas.openxmlformats.org/officeDocument/2006/relationships/tags" Target="../tags/tag429.xml"/><Relationship Id="rId2" Type="http://schemas.openxmlformats.org/officeDocument/2006/relationships/tags" Target="../tags/tag424.xml"/><Relationship Id="rId1" Type="http://schemas.openxmlformats.org/officeDocument/2006/relationships/tags" Target="../tags/tag423.xml"/><Relationship Id="rId6" Type="http://schemas.openxmlformats.org/officeDocument/2006/relationships/tags" Target="../tags/tag428.xml"/><Relationship Id="rId11" Type="http://schemas.openxmlformats.org/officeDocument/2006/relationships/image" Target="../media/image88.png"/><Relationship Id="rId5" Type="http://schemas.openxmlformats.org/officeDocument/2006/relationships/tags" Target="../tags/tag427.xml"/><Relationship Id="rId10" Type="http://schemas.openxmlformats.org/officeDocument/2006/relationships/image" Target="../media/image87.png"/><Relationship Id="rId4" Type="http://schemas.openxmlformats.org/officeDocument/2006/relationships/tags" Target="../tags/tag426.xml"/><Relationship Id="rId9" Type="http://schemas.openxmlformats.org/officeDocument/2006/relationships/image" Target="../media/image1.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32.xml"/><Relationship Id="rId7" Type="http://schemas.openxmlformats.org/officeDocument/2006/relationships/tags" Target="../tags/tag436.xml"/><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tags" Target="../tags/tag435.xml"/><Relationship Id="rId5" Type="http://schemas.openxmlformats.org/officeDocument/2006/relationships/tags" Target="../tags/tag434.xml"/><Relationship Id="rId10" Type="http://schemas.openxmlformats.org/officeDocument/2006/relationships/image" Target="../media/image89.png"/><Relationship Id="rId4" Type="http://schemas.openxmlformats.org/officeDocument/2006/relationships/tags" Target="../tags/tag433.xml"/><Relationship Id="rId9" Type="http://schemas.openxmlformats.org/officeDocument/2006/relationships/image" Target="../media/image1.png"/></Relationships>
</file>

<file path=ppt/slides/_rels/slide56.xml.rels><?xml version="1.0" encoding="UTF-8" standalone="yes"?>
<Relationships xmlns="http://schemas.openxmlformats.org/package/2006/relationships"><Relationship Id="rId8" Type="http://schemas.openxmlformats.org/officeDocument/2006/relationships/tags" Target="../tags/tag444.xml"/><Relationship Id="rId3" Type="http://schemas.openxmlformats.org/officeDocument/2006/relationships/tags" Target="../tags/tag439.xml"/><Relationship Id="rId7" Type="http://schemas.openxmlformats.org/officeDocument/2006/relationships/tags" Target="../tags/tag443.xml"/><Relationship Id="rId12" Type="http://schemas.openxmlformats.org/officeDocument/2006/relationships/image" Target="../media/image90.png"/><Relationship Id="rId2" Type="http://schemas.openxmlformats.org/officeDocument/2006/relationships/tags" Target="../tags/tag438.xml"/><Relationship Id="rId1" Type="http://schemas.openxmlformats.org/officeDocument/2006/relationships/tags" Target="../tags/tag437.xml"/><Relationship Id="rId6" Type="http://schemas.openxmlformats.org/officeDocument/2006/relationships/tags" Target="../tags/tag442.xml"/><Relationship Id="rId11" Type="http://schemas.openxmlformats.org/officeDocument/2006/relationships/image" Target="../media/image1.png"/><Relationship Id="rId5" Type="http://schemas.openxmlformats.org/officeDocument/2006/relationships/tags" Target="../tags/tag441.xml"/><Relationship Id="rId10" Type="http://schemas.openxmlformats.org/officeDocument/2006/relationships/slideLayout" Target="../slideLayouts/slideLayout18.xml"/><Relationship Id="rId4" Type="http://schemas.openxmlformats.org/officeDocument/2006/relationships/tags" Target="../tags/tag440.xml"/><Relationship Id="rId9" Type="http://schemas.openxmlformats.org/officeDocument/2006/relationships/tags" Target="../tags/tag445.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48.xml"/><Relationship Id="rId7" Type="http://schemas.openxmlformats.org/officeDocument/2006/relationships/tags" Target="../tags/tag452.xml"/><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tags" Target="../tags/tag451.xml"/><Relationship Id="rId11" Type="http://schemas.openxmlformats.org/officeDocument/2006/relationships/image" Target="../media/image92.png"/><Relationship Id="rId5" Type="http://schemas.openxmlformats.org/officeDocument/2006/relationships/tags" Target="../tags/tag450.xml"/><Relationship Id="rId10" Type="http://schemas.openxmlformats.org/officeDocument/2006/relationships/image" Target="../media/image91.png"/><Relationship Id="rId4" Type="http://schemas.openxmlformats.org/officeDocument/2006/relationships/tags" Target="../tags/tag449.xml"/><Relationship Id="rId9" Type="http://schemas.openxmlformats.org/officeDocument/2006/relationships/image" Target="../media/image1.png"/></Relationships>
</file>

<file path=ppt/slides/_rels/slide5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455.xml"/><Relationship Id="rId7" Type="http://schemas.openxmlformats.org/officeDocument/2006/relationships/image" Target="../media/image1.png"/><Relationship Id="rId2" Type="http://schemas.openxmlformats.org/officeDocument/2006/relationships/tags" Target="../tags/tag454.xml"/><Relationship Id="rId1" Type="http://schemas.openxmlformats.org/officeDocument/2006/relationships/tags" Target="../tags/tag453.xml"/><Relationship Id="rId6" Type="http://schemas.openxmlformats.org/officeDocument/2006/relationships/slideLayout" Target="../slideLayouts/slideLayout18.xml"/><Relationship Id="rId5" Type="http://schemas.openxmlformats.org/officeDocument/2006/relationships/tags" Target="../tags/tag457.xml"/><Relationship Id="rId4" Type="http://schemas.openxmlformats.org/officeDocument/2006/relationships/tags" Target="../tags/tag456.xml"/><Relationship Id="rId9" Type="http://schemas.openxmlformats.org/officeDocument/2006/relationships/image" Target="../media/image94.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0.xml"/><Relationship Id="rId7" Type="http://schemas.openxmlformats.org/officeDocument/2006/relationships/tags" Target="../tags/tag464.xml"/><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tags" Target="../tags/tag463.xml"/><Relationship Id="rId11" Type="http://schemas.openxmlformats.org/officeDocument/2006/relationships/image" Target="../media/image96.png"/><Relationship Id="rId5" Type="http://schemas.openxmlformats.org/officeDocument/2006/relationships/tags" Target="../tags/tag462.xml"/><Relationship Id="rId10" Type="http://schemas.openxmlformats.org/officeDocument/2006/relationships/image" Target="../media/image95.png"/><Relationship Id="rId4" Type="http://schemas.openxmlformats.org/officeDocument/2006/relationships/tags" Target="../tags/tag461.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9.xml"/><Relationship Id="rId7" Type="http://schemas.openxmlformats.org/officeDocument/2006/relationships/image" Target="../media/image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18.xml"/><Relationship Id="rId5" Type="http://schemas.openxmlformats.org/officeDocument/2006/relationships/tags" Target="../tags/tag81.xml"/><Relationship Id="rId4" Type="http://schemas.openxmlformats.org/officeDocument/2006/relationships/tags" Target="../tags/tag80.xml"/><Relationship Id="rId9"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7.xml"/><Relationship Id="rId7" Type="http://schemas.openxmlformats.org/officeDocument/2006/relationships/tags" Target="../tags/tag471.xml"/><Relationship Id="rId2" Type="http://schemas.openxmlformats.org/officeDocument/2006/relationships/tags" Target="../tags/tag466.xml"/><Relationship Id="rId1" Type="http://schemas.openxmlformats.org/officeDocument/2006/relationships/tags" Target="../tags/tag465.xml"/><Relationship Id="rId6" Type="http://schemas.openxmlformats.org/officeDocument/2006/relationships/tags" Target="../tags/tag470.xml"/><Relationship Id="rId11" Type="http://schemas.openxmlformats.org/officeDocument/2006/relationships/image" Target="../media/image98.png"/><Relationship Id="rId5" Type="http://schemas.openxmlformats.org/officeDocument/2006/relationships/tags" Target="../tags/tag469.xml"/><Relationship Id="rId10" Type="http://schemas.openxmlformats.org/officeDocument/2006/relationships/image" Target="../media/image97.png"/><Relationship Id="rId4" Type="http://schemas.openxmlformats.org/officeDocument/2006/relationships/tags" Target="../tags/tag468.xml"/><Relationship Id="rId9" Type="http://schemas.openxmlformats.org/officeDocument/2006/relationships/image" Target="../media/image1.png"/></Relationships>
</file>

<file path=ppt/slides/_rels/slide61.xml.rels><?xml version="1.0" encoding="UTF-8" standalone="yes"?>
<Relationships xmlns="http://schemas.openxmlformats.org/package/2006/relationships"><Relationship Id="rId8" Type="http://schemas.openxmlformats.org/officeDocument/2006/relationships/tags" Target="../tags/tag479.xml"/><Relationship Id="rId13" Type="http://schemas.openxmlformats.org/officeDocument/2006/relationships/slideLayout" Target="../slideLayouts/slideLayout18.xml"/><Relationship Id="rId3" Type="http://schemas.openxmlformats.org/officeDocument/2006/relationships/tags" Target="../tags/tag474.xml"/><Relationship Id="rId7" Type="http://schemas.openxmlformats.org/officeDocument/2006/relationships/tags" Target="../tags/tag478.xml"/><Relationship Id="rId12" Type="http://schemas.openxmlformats.org/officeDocument/2006/relationships/tags" Target="../tags/tag483.xml"/><Relationship Id="rId2" Type="http://schemas.openxmlformats.org/officeDocument/2006/relationships/tags" Target="../tags/tag473.xml"/><Relationship Id="rId1" Type="http://schemas.openxmlformats.org/officeDocument/2006/relationships/tags" Target="../tags/tag472.xml"/><Relationship Id="rId6" Type="http://schemas.openxmlformats.org/officeDocument/2006/relationships/tags" Target="../tags/tag477.xml"/><Relationship Id="rId11" Type="http://schemas.openxmlformats.org/officeDocument/2006/relationships/tags" Target="../tags/tag482.xml"/><Relationship Id="rId5" Type="http://schemas.openxmlformats.org/officeDocument/2006/relationships/tags" Target="../tags/tag476.xml"/><Relationship Id="rId10" Type="http://schemas.openxmlformats.org/officeDocument/2006/relationships/tags" Target="../tags/tag481.xml"/><Relationship Id="rId4" Type="http://schemas.openxmlformats.org/officeDocument/2006/relationships/tags" Target="../tags/tag475.xml"/><Relationship Id="rId9" Type="http://schemas.openxmlformats.org/officeDocument/2006/relationships/tags" Target="../tags/tag480.xml"/><Relationship Id="rId14" Type="http://schemas.openxmlformats.org/officeDocument/2006/relationships/image" Target="../media/image1.png"/></Relationships>
</file>

<file path=ppt/slides/_rels/slide6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486.xml"/><Relationship Id="rId7" Type="http://schemas.openxmlformats.org/officeDocument/2006/relationships/image" Target="../media/image1.png"/><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slideLayout" Target="../slideLayouts/slideLayout18.xml"/><Relationship Id="rId5" Type="http://schemas.openxmlformats.org/officeDocument/2006/relationships/tags" Target="../tags/tag488.xml"/><Relationship Id="rId4" Type="http://schemas.openxmlformats.org/officeDocument/2006/relationships/tags" Target="../tags/tag487.xml"/><Relationship Id="rId9" Type="http://schemas.openxmlformats.org/officeDocument/2006/relationships/image" Target="../media/image100.png"/></Relationships>
</file>

<file path=ppt/slides/_rels/slide6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491.xml"/><Relationship Id="rId7" Type="http://schemas.openxmlformats.org/officeDocument/2006/relationships/image" Target="../media/image1.png"/><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slideLayout" Target="../slideLayouts/slideLayout18.xml"/><Relationship Id="rId5" Type="http://schemas.openxmlformats.org/officeDocument/2006/relationships/tags" Target="../tags/tag493.xml"/><Relationship Id="rId4" Type="http://schemas.openxmlformats.org/officeDocument/2006/relationships/tags" Target="../tags/tag492.xml"/></Relationships>
</file>

<file path=ppt/slides/_rels/slide6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96.xml"/><Relationship Id="rId7" Type="http://schemas.openxmlformats.org/officeDocument/2006/relationships/slideLayout" Target="../slideLayouts/slideLayout18.xml"/><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tags" Target="../tags/tag499.xml"/><Relationship Id="rId5" Type="http://schemas.openxmlformats.org/officeDocument/2006/relationships/tags" Target="../tags/tag498.xml"/><Relationship Id="rId4" Type="http://schemas.openxmlformats.org/officeDocument/2006/relationships/tags" Target="../tags/tag497.xml"/><Relationship Id="rId9" Type="http://schemas.openxmlformats.org/officeDocument/2006/relationships/image" Target="../media/image102.png"/></Relationships>
</file>

<file path=ppt/slides/_rels/slide65.xml.rels><?xml version="1.0" encoding="UTF-8" standalone="yes"?>
<Relationships xmlns="http://schemas.openxmlformats.org/package/2006/relationships"><Relationship Id="rId8" Type="http://schemas.openxmlformats.org/officeDocument/2006/relationships/tags" Target="../tags/tag507.xml"/><Relationship Id="rId13" Type="http://schemas.openxmlformats.org/officeDocument/2006/relationships/slideLayout" Target="../slideLayouts/slideLayout18.xml"/><Relationship Id="rId3" Type="http://schemas.openxmlformats.org/officeDocument/2006/relationships/tags" Target="../tags/tag502.xml"/><Relationship Id="rId7" Type="http://schemas.openxmlformats.org/officeDocument/2006/relationships/tags" Target="../tags/tag506.xml"/><Relationship Id="rId12" Type="http://schemas.openxmlformats.org/officeDocument/2006/relationships/tags" Target="../tags/tag511.xml"/><Relationship Id="rId2" Type="http://schemas.openxmlformats.org/officeDocument/2006/relationships/tags" Target="../tags/tag501.xml"/><Relationship Id="rId1" Type="http://schemas.openxmlformats.org/officeDocument/2006/relationships/tags" Target="../tags/tag500.xml"/><Relationship Id="rId6" Type="http://schemas.openxmlformats.org/officeDocument/2006/relationships/tags" Target="../tags/tag505.xml"/><Relationship Id="rId11" Type="http://schemas.openxmlformats.org/officeDocument/2006/relationships/tags" Target="../tags/tag510.xml"/><Relationship Id="rId5" Type="http://schemas.openxmlformats.org/officeDocument/2006/relationships/tags" Target="../tags/tag504.xml"/><Relationship Id="rId10" Type="http://schemas.openxmlformats.org/officeDocument/2006/relationships/tags" Target="../tags/tag509.xml"/><Relationship Id="rId4" Type="http://schemas.openxmlformats.org/officeDocument/2006/relationships/tags" Target="../tags/tag503.xml"/><Relationship Id="rId9" Type="http://schemas.openxmlformats.org/officeDocument/2006/relationships/tags" Target="../tags/tag508.xml"/><Relationship Id="rId14" Type="http://schemas.openxmlformats.org/officeDocument/2006/relationships/image" Target="../media/image1.png"/></Relationships>
</file>

<file path=ppt/slides/_rels/slide6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tags" Target="../tags/tag514.xml"/><Relationship Id="rId7" Type="http://schemas.openxmlformats.org/officeDocument/2006/relationships/image" Target="../media/image1.png"/><Relationship Id="rId2" Type="http://schemas.openxmlformats.org/officeDocument/2006/relationships/tags" Target="../tags/tag513.xml"/><Relationship Id="rId1" Type="http://schemas.openxmlformats.org/officeDocument/2006/relationships/tags" Target="../tags/tag512.xml"/><Relationship Id="rId6" Type="http://schemas.openxmlformats.org/officeDocument/2006/relationships/slideLayout" Target="../slideLayouts/slideLayout18.xml"/><Relationship Id="rId5" Type="http://schemas.openxmlformats.org/officeDocument/2006/relationships/tags" Target="../tags/tag516.xml"/><Relationship Id="rId10" Type="http://schemas.openxmlformats.org/officeDocument/2006/relationships/image" Target="../media/image105.png"/><Relationship Id="rId4" Type="http://schemas.openxmlformats.org/officeDocument/2006/relationships/tags" Target="../tags/tag515.xml"/><Relationship Id="rId9" Type="http://schemas.openxmlformats.org/officeDocument/2006/relationships/image" Target="../media/image104.png"/></Relationships>
</file>

<file path=ppt/slides/_rels/slide67.xml.rels><?xml version="1.0" encoding="UTF-8" standalone="yes"?>
<Relationships xmlns="http://schemas.openxmlformats.org/package/2006/relationships"><Relationship Id="rId8" Type="http://schemas.openxmlformats.org/officeDocument/2006/relationships/tags" Target="../tags/tag524.xml"/><Relationship Id="rId13" Type="http://schemas.openxmlformats.org/officeDocument/2006/relationships/image" Target="../media/image1.png"/><Relationship Id="rId3" Type="http://schemas.openxmlformats.org/officeDocument/2006/relationships/tags" Target="../tags/tag519.xml"/><Relationship Id="rId7" Type="http://schemas.openxmlformats.org/officeDocument/2006/relationships/tags" Target="../tags/tag523.xml"/><Relationship Id="rId12" Type="http://schemas.openxmlformats.org/officeDocument/2006/relationships/slideLayout" Target="../slideLayouts/slideLayout18.xml"/><Relationship Id="rId2" Type="http://schemas.openxmlformats.org/officeDocument/2006/relationships/tags" Target="../tags/tag518.xml"/><Relationship Id="rId1" Type="http://schemas.openxmlformats.org/officeDocument/2006/relationships/tags" Target="../tags/tag517.xml"/><Relationship Id="rId6" Type="http://schemas.openxmlformats.org/officeDocument/2006/relationships/tags" Target="../tags/tag522.xml"/><Relationship Id="rId11" Type="http://schemas.openxmlformats.org/officeDocument/2006/relationships/tags" Target="../tags/tag527.xml"/><Relationship Id="rId5" Type="http://schemas.openxmlformats.org/officeDocument/2006/relationships/tags" Target="../tags/tag521.xml"/><Relationship Id="rId10" Type="http://schemas.openxmlformats.org/officeDocument/2006/relationships/tags" Target="../tags/tag526.xml"/><Relationship Id="rId4" Type="http://schemas.openxmlformats.org/officeDocument/2006/relationships/tags" Target="../tags/tag520.xml"/><Relationship Id="rId9" Type="http://schemas.openxmlformats.org/officeDocument/2006/relationships/tags" Target="../tags/tag525.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30.xml"/><Relationship Id="rId7" Type="http://schemas.openxmlformats.org/officeDocument/2006/relationships/tags" Target="../tags/tag534.xml"/><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tags" Target="../tags/tag533.xml"/><Relationship Id="rId11" Type="http://schemas.openxmlformats.org/officeDocument/2006/relationships/image" Target="../media/image107.png"/><Relationship Id="rId5" Type="http://schemas.openxmlformats.org/officeDocument/2006/relationships/tags" Target="../tags/tag532.xml"/><Relationship Id="rId10" Type="http://schemas.openxmlformats.org/officeDocument/2006/relationships/image" Target="../media/image106.png"/><Relationship Id="rId4" Type="http://schemas.openxmlformats.org/officeDocument/2006/relationships/tags" Target="../tags/tag531.xml"/><Relationship Id="rId9" Type="http://schemas.openxmlformats.org/officeDocument/2006/relationships/image" Target="../media/image1.png"/></Relationships>
</file>

<file path=ppt/slides/_rels/slide6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tags" Target="../tags/tag537.xml"/><Relationship Id="rId7" Type="http://schemas.openxmlformats.org/officeDocument/2006/relationships/image" Target="../media/image1.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slideLayout" Target="../slideLayouts/slideLayout18.xml"/><Relationship Id="rId5" Type="http://schemas.openxmlformats.org/officeDocument/2006/relationships/tags" Target="../tags/tag539.xml"/><Relationship Id="rId4" Type="http://schemas.openxmlformats.org/officeDocument/2006/relationships/tags" Target="../tags/tag538.xml"/><Relationship Id="rId9" Type="http://schemas.openxmlformats.org/officeDocument/2006/relationships/image" Target="../media/image109.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84.xml"/><Relationship Id="rId7" Type="http://schemas.openxmlformats.org/officeDocument/2006/relationships/slideLayout" Target="../slideLayouts/slideLayout1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tags" Target="../tags/tag542.xml"/><Relationship Id="rId7" Type="http://schemas.openxmlformats.org/officeDocument/2006/relationships/image" Target="../media/image1.png"/><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slideLayout" Target="../slideLayouts/slideLayout18.xml"/><Relationship Id="rId5" Type="http://schemas.openxmlformats.org/officeDocument/2006/relationships/tags" Target="../tags/tag544.xml"/><Relationship Id="rId4" Type="http://schemas.openxmlformats.org/officeDocument/2006/relationships/tags" Target="../tags/tag543.xml"/><Relationship Id="rId9" Type="http://schemas.openxmlformats.org/officeDocument/2006/relationships/image" Target="../media/image111.png"/></Relationships>
</file>

<file path=ppt/slides/_rels/slide71.xml.rels><?xml version="1.0" encoding="UTF-8" standalone="yes"?>
<Relationships xmlns="http://schemas.openxmlformats.org/package/2006/relationships"><Relationship Id="rId8" Type="http://schemas.openxmlformats.org/officeDocument/2006/relationships/tags" Target="../tags/tag552.xml"/><Relationship Id="rId13" Type="http://schemas.openxmlformats.org/officeDocument/2006/relationships/slideLayout" Target="../slideLayouts/slideLayout18.xml"/><Relationship Id="rId3" Type="http://schemas.openxmlformats.org/officeDocument/2006/relationships/tags" Target="../tags/tag547.xml"/><Relationship Id="rId7" Type="http://schemas.openxmlformats.org/officeDocument/2006/relationships/tags" Target="../tags/tag551.xml"/><Relationship Id="rId12" Type="http://schemas.openxmlformats.org/officeDocument/2006/relationships/tags" Target="../tags/tag556.xml"/><Relationship Id="rId2" Type="http://schemas.openxmlformats.org/officeDocument/2006/relationships/tags" Target="../tags/tag546.xml"/><Relationship Id="rId1" Type="http://schemas.openxmlformats.org/officeDocument/2006/relationships/tags" Target="../tags/tag545.xml"/><Relationship Id="rId6" Type="http://schemas.openxmlformats.org/officeDocument/2006/relationships/tags" Target="../tags/tag550.xml"/><Relationship Id="rId11" Type="http://schemas.openxmlformats.org/officeDocument/2006/relationships/tags" Target="../tags/tag555.xml"/><Relationship Id="rId5" Type="http://schemas.openxmlformats.org/officeDocument/2006/relationships/tags" Target="../tags/tag549.xml"/><Relationship Id="rId10" Type="http://schemas.openxmlformats.org/officeDocument/2006/relationships/tags" Target="../tags/tag554.xml"/><Relationship Id="rId4" Type="http://schemas.openxmlformats.org/officeDocument/2006/relationships/tags" Target="../tags/tag548.xml"/><Relationship Id="rId9" Type="http://schemas.openxmlformats.org/officeDocument/2006/relationships/tags" Target="../tags/tag553.xml"/><Relationship Id="rId14" Type="http://schemas.openxmlformats.org/officeDocument/2006/relationships/image" Target="../media/image1.png"/></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5.png"/><Relationship Id="rId3" Type="http://schemas.openxmlformats.org/officeDocument/2006/relationships/tags" Target="../tags/tag559.xml"/><Relationship Id="rId7" Type="http://schemas.openxmlformats.org/officeDocument/2006/relationships/tags" Target="../tags/tag563.xml"/><Relationship Id="rId12" Type="http://schemas.openxmlformats.org/officeDocument/2006/relationships/image" Target="../media/image114.png"/><Relationship Id="rId2" Type="http://schemas.openxmlformats.org/officeDocument/2006/relationships/tags" Target="../tags/tag558.xml"/><Relationship Id="rId16" Type="http://schemas.openxmlformats.org/officeDocument/2006/relationships/image" Target="../media/image53.png"/><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image" Target="../media/image113.png"/><Relationship Id="rId5" Type="http://schemas.openxmlformats.org/officeDocument/2006/relationships/tags" Target="../tags/tag561.xml"/><Relationship Id="rId15" Type="http://schemas.openxmlformats.org/officeDocument/2006/relationships/image" Target="../media/image52.png"/><Relationship Id="rId10" Type="http://schemas.openxmlformats.org/officeDocument/2006/relationships/image" Target="../media/image112.png"/><Relationship Id="rId4" Type="http://schemas.openxmlformats.org/officeDocument/2006/relationships/tags" Target="../tags/tag560.xml"/><Relationship Id="rId9" Type="http://schemas.openxmlformats.org/officeDocument/2006/relationships/image" Target="../media/image1.png"/><Relationship Id="rId14" Type="http://schemas.openxmlformats.org/officeDocument/2006/relationships/image" Target="../media/image116.png"/></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20.png"/><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119.png"/><Relationship Id="rId2" Type="http://schemas.openxmlformats.org/officeDocument/2006/relationships/tags" Target="../tags/tag565.xml"/><Relationship Id="rId1" Type="http://schemas.openxmlformats.org/officeDocument/2006/relationships/tags" Target="../tags/tag564.xml"/><Relationship Id="rId6" Type="http://schemas.openxmlformats.org/officeDocument/2006/relationships/tags" Target="../tags/tag569.xml"/><Relationship Id="rId11" Type="http://schemas.openxmlformats.org/officeDocument/2006/relationships/image" Target="../media/image118.png"/><Relationship Id="rId5" Type="http://schemas.openxmlformats.org/officeDocument/2006/relationships/tags" Target="../tags/tag568.xml"/><Relationship Id="rId10" Type="http://schemas.openxmlformats.org/officeDocument/2006/relationships/image" Target="../media/image117.png"/><Relationship Id="rId4" Type="http://schemas.openxmlformats.org/officeDocument/2006/relationships/tags" Target="../tags/tag567.xml"/><Relationship Id="rId9" Type="http://schemas.openxmlformats.org/officeDocument/2006/relationships/image" Target="../media/image1.png"/></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73.xml"/><Relationship Id="rId7" Type="http://schemas.openxmlformats.org/officeDocument/2006/relationships/tags" Target="../tags/tag577.xml"/><Relationship Id="rId12" Type="http://schemas.openxmlformats.org/officeDocument/2006/relationships/image" Target="../media/image122.png"/><Relationship Id="rId2" Type="http://schemas.openxmlformats.org/officeDocument/2006/relationships/tags" Target="../tags/tag572.xml"/><Relationship Id="rId1" Type="http://schemas.openxmlformats.org/officeDocument/2006/relationships/tags" Target="../tags/tag571.xml"/><Relationship Id="rId6" Type="http://schemas.openxmlformats.org/officeDocument/2006/relationships/tags" Target="../tags/tag576.xml"/><Relationship Id="rId11" Type="http://schemas.openxmlformats.org/officeDocument/2006/relationships/image" Target="../media/image121.png"/><Relationship Id="rId5" Type="http://schemas.openxmlformats.org/officeDocument/2006/relationships/tags" Target="../tags/tag575.xml"/><Relationship Id="rId10" Type="http://schemas.openxmlformats.org/officeDocument/2006/relationships/image" Target="../media/image51.png"/><Relationship Id="rId4" Type="http://schemas.openxmlformats.org/officeDocument/2006/relationships/tags" Target="../tags/tag574.xml"/><Relationship Id="rId9" Type="http://schemas.openxmlformats.org/officeDocument/2006/relationships/image" Target="../media/image1.png"/></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80.xml"/><Relationship Id="rId7" Type="http://schemas.openxmlformats.org/officeDocument/2006/relationships/tags" Target="../tags/tag584.xml"/><Relationship Id="rId2" Type="http://schemas.openxmlformats.org/officeDocument/2006/relationships/tags" Target="../tags/tag579.xml"/><Relationship Id="rId1" Type="http://schemas.openxmlformats.org/officeDocument/2006/relationships/tags" Target="../tags/tag578.xml"/><Relationship Id="rId6" Type="http://schemas.openxmlformats.org/officeDocument/2006/relationships/tags" Target="../tags/tag583.xml"/><Relationship Id="rId5" Type="http://schemas.openxmlformats.org/officeDocument/2006/relationships/tags" Target="../tags/tag582.xml"/><Relationship Id="rId10" Type="http://schemas.openxmlformats.org/officeDocument/2006/relationships/image" Target="../media/image123.png"/><Relationship Id="rId4" Type="http://schemas.openxmlformats.org/officeDocument/2006/relationships/tags" Target="../tags/tag581.xml"/><Relationship Id="rId9" Type="http://schemas.openxmlformats.org/officeDocument/2006/relationships/image" Target="../media/image1.png"/></Relationships>
</file>

<file path=ppt/slides/_rels/slide7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87.xml"/><Relationship Id="rId7" Type="http://schemas.openxmlformats.org/officeDocument/2006/relationships/tags" Target="../tags/tag591.xml"/><Relationship Id="rId2" Type="http://schemas.openxmlformats.org/officeDocument/2006/relationships/tags" Target="../tags/tag586.xml"/><Relationship Id="rId1" Type="http://schemas.openxmlformats.org/officeDocument/2006/relationships/tags" Target="../tags/tag585.xml"/><Relationship Id="rId6" Type="http://schemas.openxmlformats.org/officeDocument/2006/relationships/tags" Target="../tags/tag590.xml"/><Relationship Id="rId5" Type="http://schemas.openxmlformats.org/officeDocument/2006/relationships/tags" Target="../tags/tag589.xml"/><Relationship Id="rId10" Type="http://schemas.openxmlformats.org/officeDocument/2006/relationships/image" Target="../media/image124.png"/><Relationship Id="rId4" Type="http://schemas.openxmlformats.org/officeDocument/2006/relationships/tags" Target="../tags/tag588.xml"/><Relationship Id="rId9" Type="http://schemas.openxmlformats.org/officeDocument/2006/relationships/image" Target="../media/image1.pn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94.xml"/><Relationship Id="rId7" Type="http://schemas.openxmlformats.org/officeDocument/2006/relationships/tags" Target="../tags/tag598.xml"/><Relationship Id="rId2" Type="http://schemas.openxmlformats.org/officeDocument/2006/relationships/tags" Target="../tags/tag593.xml"/><Relationship Id="rId1" Type="http://schemas.openxmlformats.org/officeDocument/2006/relationships/tags" Target="../tags/tag592.xml"/><Relationship Id="rId6" Type="http://schemas.openxmlformats.org/officeDocument/2006/relationships/tags" Target="../tags/tag597.xml"/><Relationship Id="rId5" Type="http://schemas.openxmlformats.org/officeDocument/2006/relationships/tags" Target="../tags/tag596.xml"/><Relationship Id="rId10" Type="http://schemas.openxmlformats.org/officeDocument/2006/relationships/image" Target="../media/image125.png"/><Relationship Id="rId4" Type="http://schemas.openxmlformats.org/officeDocument/2006/relationships/tags" Target="../tags/tag595.xml"/><Relationship Id="rId9" Type="http://schemas.openxmlformats.org/officeDocument/2006/relationships/image" Target="../media/image1.pn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29.png"/><Relationship Id="rId3" Type="http://schemas.openxmlformats.org/officeDocument/2006/relationships/tags" Target="../tags/tag601.xml"/><Relationship Id="rId7" Type="http://schemas.openxmlformats.org/officeDocument/2006/relationships/tags" Target="../tags/tag605.xml"/><Relationship Id="rId12" Type="http://schemas.openxmlformats.org/officeDocument/2006/relationships/image" Target="../media/image128.png"/><Relationship Id="rId2" Type="http://schemas.openxmlformats.org/officeDocument/2006/relationships/tags" Target="../tags/tag600.xml"/><Relationship Id="rId1" Type="http://schemas.openxmlformats.org/officeDocument/2006/relationships/tags" Target="../tags/tag599.xml"/><Relationship Id="rId6" Type="http://schemas.openxmlformats.org/officeDocument/2006/relationships/tags" Target="../tags/tag604.xml"/><Relationship Id="rId11" Type="http://schemas.openxmlformats.org/officeDocument/2006/relationships/image" Target="../media/image127.png"/><Relationship Id="rId5" Type="http://schemas.openxmlformats.org/officeDocument/2006/relationships/tags" Target="../tags/tag603.xml"/><Relationship Id="rId10" Type="http://schemas.openxmlformats.org/officeDocument/2006/relationships/image" Target="../media/image126.png"/><Relationship Id="rId4" Type="http://schemas.openxmlformats.org/officeDocument/2006/relationships/tags" Target="../tags/tag602.xml"/><Relationship Id="rId9" Type="http://schemas.openxmlformats.org/officeDocument/2006/relationships/image" Target="../media/image1.png"/></Relationships>
</file>

<file path=ppt/slides/_rels/slide7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tags" Target="../tags/tag608.xml"/><Relationship Id="rId7" Type="http://schemas.openxmlformats.org/officeDocument/2006/relationships/image" Target="../media/image1.png"/><Relationship Id="rId2" Type="http://schemas.openxmlformats.org/officeDocument/2006/relationships/tags" Target="../tags/tag607.xml"/><Relationship Id="rId1" Type="http://schemas.openxmlformats.org/officeDocument/2006/relationships/tags" Target="../tags/tag606.xml"/><Relationship Id="rId6" Type="http://schemas.openxmlformats.org/officeDocument/2006/relationships/slideLayout" Target="../slideLayouts/slideLayout18.xml"/><Relationship Id="rId5" Type="http://schemas.openxmlformats.org/officeDocument/2006/relationships/tags" Target="../tags/tag610.xml"/><Relationship Id="rId4" Type="http://schemas.openxmlformats.org/officeDocument/2006/relationships/tags" Target="../tags/tag609.xml"/><Relationship Id="rId9" Type="http://schemas.openxmlformats.org/officeDocument/2006/relationships/image" Target="../media/image131.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0.xml"/><Relationship Id="rId7" Type="http://schemas.openxmlformats.org/officeDocument/2006/relationships/slideLayout" Target="../slideLayouts/slideLayout18.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media/image7.png"/><Relationship Id="rId4" Type="http://schemas.openxmlformats.org/officeDocument/2006/relationships/tags" Target="../tags/tag91.xml"/><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13.xml"/><Relationship Id="rId7" Type="http://schemas.openxmlformats.org/officeDocument/2006/relationships/slideLayout" Target="../slideLayouts/slideLayout18.xml"/><Relationship Id="rId2" Type="http://schemas.openxmlformats.org/officeDocument/2006/relationships/tags" Target="../tags/tag612.xml"/><Relationship Id="rId1" Type="http://schemas.openxmlformats.org/officeDocument/2006/relationships/tags" Target="../tags/tag611.xml"/><Relationship Id="rId6" Type="http://schemas.openxmlformats.org/officeDocument/2006/relationships/tags" Target="../tags/tag616.xml"/><Relationship Id="rId5" Type="http://schemas.openxmlformats.org/officeDocument/2006/relationships/tags" Target="../tags/tag615.xml"/><Relationship Id="rId4" Type="http://schemas.openxmlformats.org/officeDocument/2006/relationships/tags" Target="../tags/tag614.xml"/></Relationships>
</file>

<file path=ppt/slides/_rels/slide81.xml.rels><?xml version="1.0" encoding="UTF-8" standalone="yes"?>
<Relationships xmlns="http://schemas.openxmlformats.org/package/2006/relationships"><Relationship Id="rId8" Type="http://schemas.openxmlformats.org/officeDocument/2006/relationships/tags" Target="../tags/tag624.xml"/><Relationship Id="rId13" Type="http://schemas.openxmlformats.org/officeDocument/2006/relationships/slideLayout" Target="../slideLayouts/slideLayout18.xml"/><Relationship Id="rId3" Type="http://schemas.openxmlformats.org/officeDocument/2006/relationships/tags" Target="../tags/tag619.xml"/><Relationship Id="rId7" Type="http://schemas.openxmlformats.org/officeDocument/2006/relationships/tags" Target="../tags/tag623.xml"/><Relationship Id="rId12" Type="http://schemas.openxmlformats.org/officeDocument/2006/relationships/tags" Target="../tags/tag628.xml"/><Relationship Id="rId2" Type="http://schemas.openxmlformats.org/officeDocument/2006/relationships/tags" Target="../tags/tag618.xml"/><Relationship Id="rId1" Type="http://schemas.openxmlformats.org/officeDocument/2006/relationships/tags" Target="../tags/tag617.xml"/><Relationship Id="rId6" Type="http://schemas.openxmlformats.org/officeDocument/2006/relationships/tags" Target="../tags/tag622.xml"/><Relationship Id="rId11" Type="http://schemas.openxmlformats.org/officeDocument/2006/relationships/tags" Target="../tags/tag627.xml"/><Relationship Id="rId5" Type="http://schemas.openxmlformats.org/officeDocument/2006/relationships/tags" Target="../tags/tag621.xml"/><Relationship Id="rId15" Type="http://schemas.openxmlformats.org/officeDocument/2006/relationships/image" Target="../media/image132.png"/><Relationship Id="rId10" Type="http://schemas.openxmlformats.org/officeDocument/2006/relationships/tags" Target="../tags/tag626.xml"/><Relationship Id="rId4" Type="http://schemas.openxmlformats.org/officeDocument/2006/relationships/tags" Target="../tags/tag620.xml"/><Relationship Id="rId9" Type="http://schemas.openxmlformats.org/officeDocument/2006/relationships/tags" Target="../tags/tag625.xml"/><Relationship Id="rId14" Type="http://schemas.openxmlformats.org/officeDocument/2006/relationships/image" Target="../media/image1.png"/></Relationships>
</file>

<file path=ppt/slides/_rels/slide82.xml.rels><?xml version="1.0" encoding="UTF-8" standalone="yes"?>
<Relationships xmlns="http://schemas.openxmlformats.org/package/2006/relationships"><Relationship Id="rId8" Type="http://schemas.openxmlformats.org/officeDocument/2006/relationships/tags" Target="../tags/tag636.xml"/><Relationship Id="rId13" Type="http://schemas.openxmlformats.org/officeDocument/2006/relationships/slideLayout" Target="../slideLayouts/slideLayout18.xml"/><Relationship Id="rId3" Type="http://schemas.openxmlformats.org/officeDocument/2006/relationships/tags" Target="../tags/tag631.xml"/><Relationship Id="rId7" Type="http://schemas.openxmlformats.org/officeDocument/2006/relationships/tags" Target="../tags/tag635.xml"/><Relationship Id="rId12" Type="http://schemas.openxmlformats.org/officeDocument/2006/relationships/tags" Target="../tags/tag640.xml"/><Relationship Id="rId2" Type="http://schemas.openxmlformats.org/officeDocument/2006/relationships/tags" Target="../tags/tag630.xml"/><Relationship Id="rId1" Type="http://schemas.openxmlformats.org/officeDocument/2006/relationships/tags" Target="../tags/tag629.xml"/><Relationship Id="rId6" Type="http://schemas.openxmlformats.org/officeDocument/2006/relationships/tags" Target="../tags/tag634.xml"/><Relationship Id="rId11" Type="http://schemas.openxmlformats.org/officeDocument/2006/relationships/tags" Target="../tags/tag639.xml"/><Relationship Id="rId5" Type="http://schemas.openxmlformats.org/officeDocument/2006/relationships/tags" Target="../tags/tag633.xml"/><Relationship Id="rId15" Type="http://schemas.openxmlformats.org/officeDocument/2006/relationships/image" Target="../media/image133.png"/><Relationship Id="rId10" Type="http://schemas.openxmlformats.org/officeDocument/2006/relationships/tags" Target="../tags/tag638.xml"/><Relationship Id="rId4" Type="http://schemas.openxmlformats.org/officeDocument/2006/relationships/tags" Target="../tags/tag632.xml"/><Relationship Id="rId9" Type="http://schemas.openxmlformats.org/officeDocument/2006/relationships/tags" Target="../tags/tag637.xml"/><Relationship Id="rId14" Type="http://schemas.openxmlformats.org/officeDocument/2006/relationships/image" Target="../media/image1.png"/></Relationships>
</file>

<file path=ppt/slides/_rels/slide83.xml.rels><?xml version="1.0" encoding="UTF-8" standalone="yes"?>
<Relationships xmlns="http://schemas.openxmlformats.org/package/2006/relationships"><Relationship Id="rId8" Type="http://schemas.openxmlformats.org/officeDocument/2006/relationships/tags" Target="../tags/tag648.xml"/><Relationship Id="rId13" Type="http://schemas.openxmlformats.org/officeDocument/2006/relationships/slideLayout" Target="../slideLayouts/slideLayout18.xml"/><Relationship Id="rId3" Type="http://schemas.openxmlformats.org/officeDocument/2006/relationships/tags" Target="../tags/tag643.xml"/><Relationship Id="rId7" Type="http://schemas.openxmlformats.org/officeDocument/2006/relationships/tags" Target="../tags/tag647.xml"/><Relationship Id="rId12" Type="http://schemas.openxmlformats.org/officeDocument/2006/relationships/tags" Target="../tags/tag652.xml"/><Relationship Id="rId2" Type="http://schemas.openxmlformats.org/officeDocument/2006/relationships/tags" Target="../tags/tag642.xml"/><Relationship Id="rId1" Type="http://schemas.openxmlformats.org/officeDocument/2006/relationships/tags" Target="../tags/tag641.xml"/><Relationship Id="rId6" Type="http://schemas.openxmlformats.org/officeDocument/2006/relationships/tags" Target="../tags/tag646.xml"/><Relationship Id="rId11" Type="http://schemas.openxmlformats.org/officeDocument/2006/relationships/tags" Target="../tags/tag651.xml"/><Relationship Id="rId5" Type="http://schemas.openxmlformats.org/officeDocument/2006/relationships/tags" Target="../tags/tag645.xml"/><Relationship Id="rId15" Type="http://schemas.openxmlformats.org/officeDocument/2006/relationships/image" Target="../media/image134.png"/><Relationship Id="rId10" Type="http://schemas.openxmlformats.org/officeDocument/2006/relationships/tags" Target="../tags/tag650.xml"/><Relationship Id="rId4" Type="http://schemas.openxmlformats.org/officeDocument/2006/relationships/tags" Target="../tags/tag644.xml"/><Relationship Id="rId9" Type="http://schemas.openxmlformats.org/officeDocument/2006/relationships/tags" Target="../tags/tag649.xml"/><Relationship Id="rId14" Type="http://schemas.openxmlformats.org/officeDocument/2006/relationships/image" Target="../media/image1.png"/></Relationships>
</file>

<file path=ppt/slides/_rels/slide84.xml.rels><?xml version="1.0" encoding="UTF-8" standalone="yes"?>
<Relationships xmlns="http://schemas.openxmlformats.org/package/2006/relationships"><Relationship Id="rId8" Type="http://schemas.openxmlformats.org/officeDocument/2006/relationships/tags" Target="../tags/tag660.xml"/><Relationship Id="rId13" Type="http://schemas.openxmlformats.org/officeDocument/2006/relationships/slideLayout" Target="../slideLayouts/slideLayout18.xml"/><Relationship Id="rId3" Type="http://schemas.openxmlformats.org/officeDocument/2006/relationships/tags" Target="../tags/tag655.xml"/><Relationship Id="rId7" Type="http://schemas.openxmlformats.org/officeDocument/2006/relationships/tags" Target="../tags/tag659.xml"/><Relationship Id="rId12" Type="http://schemas.openxmlformats.org/officeDocument/2006/relationships/tags" Target="../tags/tag664.xml"/><Relationship Id="rId2" Type="http://schemas.openxmlformats.org/officeDocument/2006/relationships/tags" Target="../tags/tag654.xml"/><Relationship Id="rId1" Type="http://schemas.openxmlformats.org/officeDocument/2006/relationships/tags" Target="../tags/tag653.xml"/><Relationship Id="rId6" Type="http://schemas.openxmlformats.org/officeDocument/2006/relationships/tags" Target="../tags/tag658.xml"/><Relationship Id="rId11" Type="http://schemas.openxmlformats.org/officeDocument/2006/relationships/tags" Target="../tags/tag663.xml"/><Relationship Id="rId5" Type="http://schemas.openxmlformats.org/officeDocument/2006/relationships/tags" Target="../tags/tag657.xml"/><Relationship Id="rId15" Type="http://schemas.openxmlformats.org/officeDocument/2006/relationships/image" Target="../media/image135.png"/><Relationship Id="rId10" Type="http://schemas.openxmlformats.org/officeDocument/2006/relationships/tags" Target="../tags/tag662.xml"/><Relationship Id="rId4" Type="http://schemas.openxmlformats.org/officeDocument/2006/relationships/tags" Target="../tags/tag656.xml"/><Relationship Id="rId9" Type="http://schemas.openxmlformats.org/officeDocument/2006/relationships/tags" Target="../tags/tag661.xml"/><Relationship Id="rId14" Type="http://schemas.openxmlformats.org/officeDocument/2006/relationships/image" Target="../media/image1.png"/></Relationships>
</file>

<file path=ppt/slides/_rels/slide85.xml.rels><?xml version="1.0" encoding="UTF-8" standalone="yes"?>
<Relationships xmlns="http://schemas.openxmlformats.org/package/2006/relationships"><Relationship Id="rId8" Type="http://schemas.openxmlformats.org/officeDocument/2006/relationships/tags" Target="../tags/tag672.xml"/><Relationship Id="rId13" Type="http://schemas.openxmlformats.org/officeDocument/2006/relationships/slideLayout" Target="../slideLayouts/slideLayout18.xml"/><Relationship Id="rId3" Type="http://schemas.openxmlformats.org/officeDocument/2006/relationships/tags" Target="../tags/tag667.xml"/><Relationship Id="rId7" Type="http://schemas.openxmlformats.org/officeDocument/2006/relationships/tags" Target="../tags/tag671.xml"/><Relationship Id="rId12" Type="http://schemas.openxmlformats.org/officeDocument/2006/relationships/tags" Target="../tags/tag676.xml"/><Relationship Id="rId2" Type="http://schemas.openxmlformats.org/officeDocument/2006/relationships/tags" Target="../tags/tag666.xml"/><Relationship Id="rId1" Type="http://schemas.openxmlformats.org/officeDocument/2006/relationships/tags" Target="../tags/tag665.xml"/><Relationship Id="rId6" Type="http://schemas.openxmlformats.org/officeDocument/2006/relationships/tags" Target="../tags/tag670.xml"/><Relationship Id="rId11" Type="http://schemas.openxmlformats.org/officeDocument/2006/relationships/tags" Target="../tags/tag675.xml"/><Relationship Id="rId5" Type="http://schemas.openxmlformats.org/officeDocument/2006/relationships/tags" Target="../tags/tag669.xml"/><Relationship Id="rId15" Type="http://schemas.openxmlformats.org/officeDocument/2006/relationships/image" Target="../media/image136.png"/><Relationship Id="rId10" Type="http://schemas.openxmlformats.org/officeDocument/2006/relationships/tags" Target="../tags/tag674.xml"/><Relationship Id="rId4" Type="http://schemas.openxmlformats.org/officeDocument/2006/relationships/tags" Target="../tags/tag668.xml"/><Relationship Id="rId9" Type="http://schemas.openxmlformats.org/officeDocument/2006/relationships/tags" Target="../tags/tag673.xml"/><Relationship Id="rId14" Type="http://schemas.openxmlformats.org/officeDocument/2006/relationships/image" Target="../media/image1.png"/></Relationships>
</file>

<file path=ppt/slides/_rels/slide8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79.xml"/><Relationship Id="rId7" Type="http://schemas.openxmlformats.org/officeDocument/2006/relationships/slideLayout" Target="../slideLayouts/slideLayout18.xml"/><Relationship Id="rId2" Type="http://schemas.openxmlformats.org/officeDocument/2006/relationships/tags" Target="../tags/tag678.xml"/><Relationship Id="rId1" Type="http://schemas.openxmlformats.org/officeDocument/2006/relationships/tags" Target="../tags/tag677.xml"/><Relationship Id="rId6" Type="http://schemas.openxmlformats.org/officeDocument/2006/relationships/tags" Target="../tags/tag682.xml"/><Relationship Id="rId5" Type="http://schemas.openxmlformats.org/officeDocument/2006/relationships/tags" Target="../tags/tag681.xml"/><Relationship Id="rId4" Type="http://schemas.openxmlformats.org/officeDocument/2006/relationships/tags" Target="../tags/tag680.xml"/><Relationship Id="rId9" Type="http://schemas.openxmlformats.org/officeDocument/2006/relationships/image" Target="../media/image137.png"/></Relationships>
</file>

<file path=ppt/slides/_rels/slide87.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tags" Target="../tags/tag685.xml"/><Relationship Id="rId7" Type="http://schemas.openxmlformats.org/officeDocument/2006/relationships/image" Target="../media/image1.png"/><Relationship Id="rId2" Type="http://schemas.openxmlformats.org/officeDocument/2006/relationships/tags" Target="../tags/tag684.xml"/><Relationship Id="rId1" Type="http://schemas.openxmlformats.org/officeDocument/2006/relationships/tags" Target="../tags/tag683.xml"/><Relationship Id="rId6" Type="http://schemas.openxmlformats.org/officeDocument/2006/relationships/slideLayout" Target="../slideLayouts/slideLayout18.xml"/><Relationship Id="rId5" Type="http://schemas.openxmlformats.org/officeDocument/2006/relationships/tags" Target="../tags/tag687.xml"/><Relationship Id="rId4" Type="http://schemas.openxmlformats.org/officeDocument/2006/relationships/tags" Target="../tags/tag686.xml"/></Relationships>
</file>

<file path=ppt/slides/_rels/slide88.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tags" Target="../tags/tag690.xml"/><Relationship Id="rId7" Type="http://schemas.openxmlformats.org/officeDocument/2006/relationships/image" Target="../media/image1.png"/><Relationship Id="rId2" Type="http://schemas.openxmlformats.org/officeDocument/2006/relationships/tags" Target="../tags/tag689.xml"/><Relationship Id="rId1" Type="http://schemas.openxmlformats.org/officeDocument/2006/relationships/tags" Target="../tags/tag688.xml"/><Relationship Id="rId6" Type="http://schemas.openxmlformats.org/officeDocument/2006/relationships/slideLayout" Target="../slideLayouts/slideLayout18.xml"/><Relationship Id="rId5" Type="http://schemas.openxmlformats.org/officeDocument/2006/relationships/tags" Target="../tags/tag692.xml"/><Relationship Id="rId4" Type="http://schemas.openxmlformats.org/officeDocument/2006/relationships/tags" Target="../tags/tag691.xml"/><Relationship Id="rId9" Type="http://schemas.openxmlformats.org/officeDocument/2006/relationships/image" Target="../media/image140.png"/></Relationships>
</file>

<file path=ppt/slides/_rels/slide89.xml.rels><?xml version="1.0" encoding="UTF-8" standalone="yes"?>
<Relationships xmlns="http://schemas.openxmlformats.org/package/2006/relationships"><Relationship Id="rId8" Type="http://schemas.openxmlformats.org/officeDocument/2006/relationships/tags" Target="../tags/tag700.xml"/><Relationship Id="rId13" Type="http://schemas.openxmlformats.org/officeDocument/2006/relationships/slideLayout" Target="../slideLayouts/slideLayout18.xml"/><Relationship Id="rId3" Type="http://schemas.openxmlformats.org/officeDocument/2006/relationships/tags" Target="../tags/tag695.xml"/><Relationship Id="rId7" Type="http://schemas.openxmlformats.org/officeDocument/2006/relationships/tags" Target="../tags/tag699.xml"/><Relationship Id="rId12" Type="http://schemas.openxmlformats.org/officeDocument/2006/relationships/tags" Target="../tags/tag704.xml"/><Relationship Id="rId2" Type="http://schemas.openxmlformats.org/officeDocument/2006/relationships/tags" Target="../tags/tag694.xml"/><Relationship Id="rId1" Type="http://schemas.openxmlformats.org/officeDocument/2006/relationships/tags" Target="../tags/tag693.xml"/><Relationship Id="rId6" Type="http://schemas.openxmlformats.org/officeDocument/2006/relationships/tags" Target="../tags/tag698.xml"/><Relationship Id="rId11" Type="http://schemas.openxmlformats.org/officeDocument/2006/relationships/tags" Target="../tags/tag703.xml"/><Relationship Id="rId5" Type="http://schemas.openxmlformats.org/officeDocument/2006/relationships/tags" Target="../tags/tag697.xml"/><Relationship Id="rId10" Type="http://schemas.openxmlformats.org/officeDocument/2006/relationships/tags" Target="../tags/tag702.xml"/><Relationship Id="rId4" Type="http://schemas.openxmlformats.org/officeDocument/2006/relationships/tags" Target="../tags/tag696.xml"/><Relationship Id="rId9" Type="http://schemas.openxmlformats.org/officeDocument/2006/relationships/tags" Target="../tags/tag701.xml"/><Relationship Id="rId1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9.png"/><Relationship Id="rId5" Type="http://schemas.openxmlformats.org/officeDocument/2006/relationships/tags" Target="../tags/tag98.xml"/><Relationship Id="rId10" Type="http://schemas.openxmlformats.org/officeDocument/2006/relationships/image" Target="../media/image8.png"/><Relationship Id="rId4" Type="http://schemas.openxmlformats.org/officeDocument/2006/relationships/tags" Target="../tags/tag97.xml"/><Relationship Id="rId9" Type="http://schemas.openxmlformats.org/officeDocument/2006/relationships/image" Target="../media/image1.png"/></Relationships>
</file>

<file path=ppt/slides/_rels/slide90.xml.rels><?xml version="1.0" encoding="UTF-8" standalone="yes"?>
<Relationships xmlns="http://schemas.openxmlformats.org/package/2006/relationships"><Relationship Id="rId8" Type="http://schemas.openxmlformats.org/officeDocument/2006/relationships/tags" Target="../tags/tag712.xml"/><Relationship Id="rId3" Type="http://schemas.openxmlformats.org/officeDocument/2006/relationships/tags" Target="../tags/tag707.xml"/><Relationship Id="rId7" Type="http://schemas.openxmlformats.org/officeDocument/2006/relationships/tags" Target="../tags/tag711.xml"/><Relationship Id="rId2" Type="http://schemas.openxmlformats.org/officeDocument/2006/relationships/tags" Target="../tags/tag706.xml"/><Relationship Id="rId1" Type="http://schemas.openxmlformats.org/officeDocument/2006/relationships/tags" Target="../tags/tag705.xml"/><Relationship Id="rId6" Type="http://schemas.openxmlformats.org/officeDocument/2006/relationships/tags" Target="../tags/tag710.xml"/><Relationship Id="rId5" Type="http://schemas.openxmlformats.org/officeDocument/2006/relationships/tags" Target="../tags/tag709.xml"/><Relationship Id="rId10" Type="http://schemas.openxmlformats.org/officeDocument/2006/relationships/image" Target="../media/image1.png"/><Relationship Id="rId4" Type="http://schemas.openxmlformats.org/officeDocument/2006/relationships/tags" Target="../tags/tag708.xml"/><Relationship Id="rId9"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715.xml"/><Relationship Id="rId7" Type="http://schemas.openxmlformats.org/officeDocument/2006/relationships/notesSlide" Target="../notesSlides/notesSlide14.xml"/><Relationship Id="rId2" Type="http://schemas.openxmlformats.org/officeDocument/2006/relationships/tags" Target="../tags/tag714.xml"/><Relationship Id="rId1" Type="http://schemas.openxmlformats.org/officeDocument/2006/relationships/tags" Target="../tags/tag713.xml"/><Relationship Id="rId6" Type="http://schemas.openxmlformats.org/officeDocument/2006/relationships/slideLayout" Target="../slideLayouts/slideLayout18.xml"/><Relationship Id="rId5" Type="http://schemas.openxmlformats.org/officeDocument/2006/relationships/tags" Target="../tags/tag717.xml"/><Relationship Id="rId4" Type="http://schemas.openxmlformats.org/officeDocument/2006/relationships/tags" Target="../tags/tag716.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1420449" y="1895277"/>
            <a:ext cx="43588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a:solidFill>
                  <a:srgbClr val="000000"/>
                </a:solidFill>
                <a:latin typeface="微软雅黑" panose="020B0503020204020204" pitchFamily="34" charset="-122"/>
                <a:sym typeface="微软雅黑" panose="020B0503020204020204" pitchFamily="34" charset="-122"/>
              </a:rPr>
              <a:t>项目收尾展示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9" name="图片 8">
            <a:extLst>
              <a:ext uri="{FF2B5EF4-FFF2-40B4-BE49-F238E27FC236}">
                <a16:creationId xmlns:a16="http://schemas.microsoft.com/office/drawing/2014/main" id="{ED0274E0-A163-4A96-B5DC-4AE086B0AD94}"/>
              </a:ext>
            </a:extLst>
          </p:cNvPr>
          <p:cNvPicPr>
            <a:picLocks noChangeAspect="1"/>
          </p:cNvPicPr>
          <p:nvPr/>
        </p:nvPicPr>
        <p:blipFill>
          <a:blip r:embed="rId8"/>
          <a:stretch>
            <a:fillRect/>
          </a:stretch>
        </p:blipFill>
        <p:spPr>
          <a:xfrm>
            <a:off x="3986671" y="2733139"/>
            <a:ext cx="4121202" cy="3301890"/>
          </a:xfrm>
          <a:prstGeom prst="rect">
            <a:avLst/>
          </a:prstGeom>
        </p:spPr>
      </p:pic>
      <p:pic>
        <p:nvPicPr>
          <p:cNvPr id="4" name="图片 3">
            <a:extLst>
              <a:ext uri="{FF2B5EF4-FFF2-40B4-BE49-F238E27FC236}">
                <a16:creationId xmlns:a16="http://schemas.microsoft.com/office/drawing/2014/main" id="{43A9D25F-7F26-49D2-8FB7-5ECBEF4BCC28}"/>
              </a:ext>
            </a:extLst>
          </p:cNvPr>
          <p:cNvPicPr>
            <a:picLocks noChangeAspect="1"/>
          </p:cNvPicPr>
          <p:nvPr/>
        </p:nvPicPr>
        <p:blipFill>
          <a:blip r:embed="rId9"/>
          <a:stretch>
            <a:fillRect/>
          </a:stretch>
        </p:blipFill>
        <p:spPr>
          <a:xfrm>
            <a:off x="151402" y="751220"/>
            <a:ext cx="8679951" cy="1814899"/>
          </a:xfrm>
          <a:prstGeom prst="rect">
            <a:avLst/>
          </a:prstGeom>
        </p:spPr>
      </p:pic>
      <p:pic>
        <p:nvPicPr>
          <p:cNvPr id="7" name="图片 6">
            <a:extLst>
              <a:ext uri="{FF2B5EF4-FFF2-40B4-BE49-F238E27FC236}">
                <a16:creationId xmlns:a16="http://schemas.microsoft.com/office/drawing/2014/main" id="{B2B60FD7-FF8A-4E9A-B11A-4F0986CB05FA}"/>
              </a:ext>
            </a:extLst>
          </p:cNvPr>
          <p:cNvPicPr>
            <a:picLocks noChangeAspect="1"/>
          </p:cNvPicPr>
          <p:nvPr/>
        </p:nvPicPr>
        <p:blipFill>
          <a:blip r:embed="rId10"/>
          <a:stretch>
            <a:fillRect/>
          </a:stretch>
        </p:blipFill>
        <p:spPr>
          <a:xfrm>
            <a:off x="266499" y="1205801"/>
            <a:ext cx="1561348" cy="5461279"/>
          </a:xfrm>
          <a:prstGeom prst="rect">
            <a:avLst/>
          </a:prstGeom>
        </p:spPr>
      </p:pic>
      <p:pic>
        <p:nvPicPr>
          <p:cNvPr id="10" name="图片 9">
            <a:extLst>
              <a:ext uri="{FF2B5EF4-FFF2-40B4-BE49-F238E27FC236}">
                <a16:creationId xmlns:a16="http://schemas.microsoft.com/office/drawing/2014/main" id="{08D4FB06-F7E4-465C-82FB-BBDB40AC4C0F}"/>
              </a:ext>
            </a:extLst>
          </p:cNvPr>
          <p:cNvPicPr>
            <a:picLocks noChangeAspect="1"/>
          </p:cNvPicPr>
          <p:nvPr/>
        </p:nvPicPr>
        <p:blipFill>
          <a:blip r:embed="rId11"/>
          <a:stretch>
            <a:fillRect/>
          </a:stretch>
        </p:blipFill>
        <p:spPr>
          <a:xfrm>
            <a:off x="2036439" y="2456821"/>
            <a:ext cx="1570534" cy="4210259"/>
          </a:xfrm>
          <a:prstGeom prst="rect">
            <a:avLst/>
          </a:prstGeom>
        </p:spPr>
      </p:pic>
      <p:pic>
        <p:nvPicPr>
          <p:cNvPr id="12" name="图片 11">
            <a:extLst>
              <a:ext uri="{FF2B5EF4-FFF2-40B4-BE49-F238E27FC236}">
                <a16:creationId xmlns:a16="http://schemas.microsoft.com/office/drawing/2014/main" id="{A4624D11-82DC-41A0-953D-F9375B32EA02}"/>
              </a:ext>
            </a:extLst>
          </p:cNvPr>
          <p:cNvPicPr>
            <a:picLocks noChangeAspect="1"/>
          </p:cNvPicPr>
          <p:nvPr/>
        </p:nvPicPr>
        <p:blipFill>
          <a:blip r:embed="rId12"/>
          <a:stretch>
            <a:fillRect/>
          </a:stretch>
        </p:blipFill>
        <p:spPr>
          <a:xfrm>
            <a:off x="5598872" y="4384084"/>
            <a:ext cx="6464963" cy="1803760"/>
          </a:xfrm>
          <a:prstGeom prst="rect">
            <a:avLst/>
          </a:prstGeom>
        </p:spPr>
      </p:pic>
    </p:spTree>
    <p:extLst>
      <p:ext uri="{BB962C8B-B14F-4D97-AF65-F5344CB8AC3E}">
        <p14:creationId xmlns:p14="http://schemas.microsoft.com/office/powerpoint/2010/main" val="18859717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8272"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版本管理</a:t>
            </a:r>
          </a:p>
        </p:txBody>
      </p:sp>
      <p:pic>
        <p:nvPicPr>
          <p:cNvPr id="3" name="图片 2">
            <a:extLst>
              <a:ext uri="{FF2B5EF4-FFF2-40B4-BE49-F238E27FC236}">
                <a16:creationId xmlns:a16="http://schemas.microsoft.com/office/drawing/2014/main" id="{400DDB5C-8467-4555-B1AF-2FD15F103DC0}"/>
              </a:ext>
            </a:extLst>
          </p:cNvPr>
          <p:cNvPicPr>
            <a:picLocks noChangeAspect="1"/>
          </p:cNvPicPr>
          <p:nvPr/>
        </p:nvPicPr>
        <p:blipFill>
          <a:blip r:embed="rId10"/>
          <a:stretch>
            <a:fillRect/>
          </a:stretch>
        </p:blipFill>
        <p:spPr>
          <a:xfrm>
            <a:off x="125604" y="868808"/>
            <a:ext cx="7196765" cy="3926087"/>
          </a:xfrm>
          <a:prstGeom prst="rect">
            <a:avLst/>
          </a:prstGeom>
        </p:spPr>
      </p:pic>
      <p:pic>
        <p:nvPicPr>
          <p:cNvPr id="6" name="图片 5">
            <a:extLst>
              <a:ext uri="{FF2B5EF4-FFF2-40B4-BE49-F238E27FC236}">
                <a16:creationId xmlns:a16="http://schemas.microsoft.com/office/drawing/2014/main" id="{BFDE6F02-8938-48BA-97E7-3D9C3BC9ACAF}"/>
              </a:ext>
            </a:extLst>
          </p:cNvPr>
          <p:cNvPicPr>
            <a:picLocks noChangeAspect="1"/>
          </p:cNvPicPr>
          <p:nvPr/>
        </p:nvPicPr>
        <p:blipFill>
          <a:blip r:embed="rId11"/>
          <a:stretch>
            <a:fillRect/>
          </a:stretch>
        </p:blipFill>
        <p:spPr>
          <a:xfrm>
            <a:off x="125604" y="4932386"/>
            <a:ext cx="9247623" cy="1492854"/>
          </a:xfrm>
          <a:prstGeom prst="rect">
            <a:avLst/>
          </a:prstGeom>
        </p:spPr>
      </p:pic>
      <p:sp>
        <p:nvSpPr>
          <p:cNvPr id="9" name="PA_矩形 23">
            <a:extLst>
              <a:ext uri="{FF2B5EF4-FFF2-40B4-BE49-F238E27FC236}">
                <a16:creationId xmlns:a16="http://schemas.microsoft.com/office/drawing/2014/main" id="{B0656B47-5E87-4D38-BBA4-E6BDD8F2F917}"/>
              </a:ext>
            </a:extLst>
          </p:cNvPr>
          <p:cNvSpPr>
            <a:spLocks noChangeArrowheads="1"/>
          </p:cNvSpPr>
          <p:nvPr>
            <p:custDataLst>
              <p:tags r:id="rId6"/>
            </p:custDataLst>
          </p:nvPr>
        </p:nvSpPr>
        <p:spPr bwMode="auto">
          <a:xfrm>
            <a:off x="7771261" y="1991468"/>
            <a:ext cx="4070863"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A6DE2AA4-8B34-4863-ACF9-2FE12B010562}"/>
              </a:ext>
            </a:extLst>
          </p:cNvPr>
          <p:cNvSpPr>
            <a:spLocks noChangeArrowheads="1"/>
          </p:cNvSpPr>
          <p:nvPr>
            <p:custDataLst>
              <p:tags r:id="rId7"/>
            </p:custDataLst>
          </p:nvPr>
        </p:nvSpPr>
        <p:spPr bwMode="auto">
          <a:xfrm>
            <a:off x="7945103" y="1991469"/>
            <a:ext cx="40062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版本回溯方法：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获取历史版本号，进行回溯</a:t>
            </a:r>
          </a:p>
        </p:txBody>
      </p:sp>
    </p:spTree>
    <p:extLst>
      <p:ext uri="{BB962C8B-B14F-4D97-AF65-F5344CB8AC3E}">
        <p14:creationId xmlns:p14="http://schemas.microsoft.com/office/powerpoint/2010/main" val="28807956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277978" y="23761"/>
            <a:ext cx="3158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宋体" panose="02010600030101010101" pitchFamily="2" charset="-122"/>
                <a:sym typeface="Calibri" panose="020F0502020204030204" pitchFamily="34" charset="0"/>
              </a:rPr>
              <a:t>[1]</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——WBS</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75EFF29-79C5-4026-B9F7-349FC3940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1415" y="710483"/>
            <a:ext cx="7112749" cy="5737432"/>
          </a:xfrm>
          <a:prstGeom prst="rect">
            <a:avLst/>
          </a:prstGeom>
        </p:spPr>
      </p:pic>
      <p:sp>
        <p:nvSpPr>
          <p:cNvPr id="2" name="矩形 1">
            <a:extLst>
              <a:ext uri="{FF2B5EF4-FFF2-40B4-BE49-F238E27FC236}">
                <a16:creationId xmlns:a16="http://schemas.microsoft.com/office/drawing/2014/main" id="{C2506A68-B654-47D3-8399-60C5C5F85565}"/>
              </a:ext>
            </a:extLst>
          </p:cNvPr>
          <p:cNvSpPr/>
          <p:nvPr/>
        </p:nvSpPr>
        <p:spPr bwMode="auto">
          <a:xfrm>
            <a:off x="196445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a:extLst>
              <a:ext uri="{FF2B5EF4-FFF2-40B4-BE49-F238E27FC236}">
                <a16:creationId xmlns:a16="http://schemas.microsoft.com/office/drawing/2014/main" id="{AE6ED133-1E41-4D43-B327-6010F96789ED}"/>
              </a:ext>
            </a:extLst>
          </p:cNvPr>
          <p:cNvSpPr/>
          <p:nvPr/>
        </p:nvSpPr>
        <p:spPr bwMode="auto">
          <a:xfrm>
            <a:off x="3369751"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a:extLst>
              <a:ext uri="{FF2B5EF4-FFF2-40B4-BE49-F238E27FC236}">
                <a16:creationId xmlns:a16="http://schemas.microsoft.com/office/drawing/2014/main" id="{DA4A80E8-CADA-4F31-A314-5EE2BBED62DD}"/>
              </a:ext>
            </a:extLst>
          </p:cNvPr>
          <p:cNvSpPr/>
          <p:nvPr/>
        </p:nvSpPr>
        <p:spPr bwMode="auto">
          <a:xfrm>
            <a:off x="5045947"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a:extLst>
              <a:ext uri="{FF2B5EF4-FFF2-40B4-BE49-F238E27FC236}">
                <a16:creationId xmlns:a16="http://schemas.microsoft.com/office/drawing/2014/main" id="{696C2C10-0EF5-4588-B626-C44C15669D62}"/>
              </a:ext>
            </a:extLst>
          </p:cNvPr>
          <p:cNvSpPr/>
          <p:nvPr/>
        </p:nvSpPr>
        <p:spPr bwMode="auto">
          <a:xfrm>
            <a:off x="644769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a:extLst>
              <a:ext uri="{FF2B5EF4-FFF2-40B4-BE49-F238E27FC236}">
                <a16:creationId xmlns:a16="http://schemas.microsoft.com/office/drawing/2014/main" id="{15520065-1823-4CE9-BB41-77CD8F9EB3D9}"/>
              </a:ext>
            </a:extLst>
          </p:cNvPr>
          <p:cNvSpPr/>
          <p:nvPr/>
        </p:nvSpPr>
        <p:spPr bwMode="auto">
          <a:xfrm>
            <a:off x="7553012"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矩形 12">
            <a:extLst>
              <a:ext uri="{FF2B5EF4-FFF2-40B4-BE49-F238E27FC236}">
                <a16:creationId xmlns:a16="http://schemas.microsoft.com/office/drawing/2014/main" id="{0B916D32-FBFA-4C8D-A3FC-B30467DCA0A6}"/>
              </a:ext>
            </a:extLst>
          </p:cNvPr>
          <p:cNvSpPr/>
          <p:nvPr/>
        </p:nvSpPr>
        <p:spPr bwMode="auto">
          <a:xfrm>
            <a:off x="5196673" y="1965130"/>
            <a:ext cx="859133"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13">
            <a:extLst>
              <a:ext uri="{FF2B5EF4-FFF2-40B4-BE49-F238E27FC236}">
                <a16:creationId xmlns:a16="http://schemas.microsoft.com/office/drawing/2014/main" id="{5EE5B947-88A3-4490-AD1C-D189FB06F834}"/>
              </a:ext>
            </a:extLst>
          </p:cNvPr>
          <p:cNvSpPr/>
          <p:nvPr/>
        </p:nvSpPr>
        <p:spPr bwMode="auto">
          <a:xfrm>
            <a:off x="5196673" y="3959341"/>
            <a:ext cx="974690"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PA_矩形 23">
            <a:extLst>
              <a:ext uri="{FF2B5EF4-FFF2-40B4-BE49-F238E27FC236}">
                <a16:creationId xmlns:a16="http://schemas.microsoft.com/office/drawing/2014/main" id="{D845DE79-5D08-41F2-8AF7-3DEB7873F9F6}"/>
              </a:ext>
            </a:extLst>
          </p:cNvPr>
          <p:cNvSpPr>
            <a:spLocks noChangeArrowheads="1"/>
          </p:cNvSpPr>
          <p:nvPr>
            <p:custDataLst>
              <p:tags r:id="rId6"/>
            </p:custDataLst>
          </p:nvPr>
        </p:nvSpPr>
        <p:spPr bwMode="auto">
          <a:xfrm>
            <a:off x="9176197" y="2461107"/>
            <a:ext cx="280115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B7731EF3-213A-4C63-BEEA-81A63344E7CB}"/>
              </a:ext>
            </a:extLst>
          </p:cNvPr>
          <p:cNvSpPr>
            <a:spLocks noChangeArrowheads="1"/>
          </p:cNvSpPr>
          <p:nvPr>
            <p:custDataLst>
              <p:tags r:id="rId7"/>
            </p:custDataLst>
          </p:nvPr>
        </p:nvSpPr>
        <p:spPr bwMode="auto">
          <a:xfrm>
            <a:off x="9260289" y="2544821"/>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项目的五个阶段、</a:t>
            </a:r>
            <a:endPar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需求工程的两个阶段</a:t>
            </a:r>
          </a:p>
        </p:txBody>
      </p:sp>
    </p:spTree>
    <p:extLst>
      <p:ext uri="{BB962C8B-B14F-4D97-AF65-F5344CB8AC3E}">
        <p14:creationId xmlns:p14="http://schemas.microsoft.com/office/powerpoint/2010/main" val="8736391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P spid="13" grpId="0" animBg="1"/>
      <p:bldP spid="14" grpId="0" animBg="1"/>
      <p:bldP spid="15"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1829137" y="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资源使用状况</a:t>
            </a:r>
          </a:p>
        </p:txBody>
      </p:sp>
      <p:sp>
        <p:nvSpPr>
          <p:cNvPr id="12" name="PA_矩形 23">
            <a:extLst>
              <a:ext uri="{FF2B5EF4-FFF2-40B4-BE49-F238E27FC236}">
                <a16:creationId xmlns:a16="http://schemas.microsoft.com/office/drawing/2014/main" id="{2EC026FE-3E65-4BD3-A0D5-B624D771C4FE}"/>
              </a:ext>
            </a:extLst>
          </p:cNvPr>
          <p:cNvSpPr>
            <a:spLocks noChangeArrowheads="1"/>
          </p:cNvSpPr>
          <p:nvPr>
            <p:custDataLst>
              <p:tags r:id="rId6"/>
            </p:custDataLst>
          </p:nvPr>
        </p:nvSpPr>
        <p:spPr bwMode="auto">
          <a:xfrm>
            <a:off x="9321781" y="3073208"/>
            <a:ext cx="2801155" cy="116429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62ED0309-37BF-4F94-B626-80CEE9029A92}"/>
              </a:ext>
            </a:extLst>
          </p:cNvPr>
          <p:cNvSpPr>
            <a:spLocks noChangeArrowheads="1"/>
          </p:cNvSpPr>
          <p:nvPr>
            <p:custDataLst>
              <p:tags r:id="rId7"/>
            </p:custDataLst>
          </p:nvPr>
        </p:nvSpPr>
        <p:spPr bwMode="auto">
          <a:xfrm>
            <a:off x="9405873" y="3156922"/>
            <a:ext cx="265904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每个组员工作分配合理，独自工作时长皆在</a:t>
            </a:r>
            <a:r>
              <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110</a:t>
            </a: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小时左右</a:t>
            </a:r>
          </a:p>
        </p:txBody>
      </p:sp>
      <p:pic>
        <p:nvPicPr>
          <p:cNvPr id="3" name="图片 2">
            <a:extLst>
              <a:ext uri="{FF2B5EF4-FFF2-40B4-BE49-F238E27FC236}">
                <a16:creationId xmlns:a16="http://schemas.microsoft.com/office/drawing/2014/main" id="{84ECF600-55B7-4843-BA24-0420DCC3F674}"/>
              </a:ext>
            </a:extLst>
          </p:cNvPr>
          <p:cNvPicPr>
            <a:picLocks noChangeAspect="1"/>
          </p:cNvPicPr>
          <p:nvPr/>
        </p:nvPicPr>
        <p:blipFill>
          <a:blip r:embed="rId10"/>
          <a:stretch>
            <a:fillRect/>
          </a:stretch>
        </p:blipFill>
        <p:spPr>
          <a:xfrm>
            <a:off x="302263" y="1195047"/>
            <a:ext cx="2310124" cy="5290810"/>
          </a:xfrm>
          <a:prstGeom prst="rect">
            <a:avLst/>
          </a:prstGeom>
        </p:spPr>
      </p:pic>
      <p:pic>
        <p:nvPicPr>
          <p:cNvPr id="5" name="图片 4">
            <a:extLst>
              <a:ext uri="{FF2B5EF4-FFF2-40B4-BE49-F238E27FC236}">
                <a16:creationId xmlns:a16="http://schemas.microsoft.com/office/drawing/2014/main" id="{D5E84040-2CC1-46A4-9969-27D32C68D7FD}"/>
              </a:ext>
            </a:extLst>
          </p:cNvPr>
          <p:cNvPicPr>
            <a:picLocks noChangeAspect="1"/>
          </p:cNvPicPr>
          <p:nvPr/>
        </p:nvPicPr>
        <p:blipFill>
          <a:blip r:embed="rId11"/>
          <a:stretch>
            <a:fillRect/>
          </a:stretch>
        </p:blipFill>
        <p:spPr>
          <a:xfrm>
            <a:off x="1728083" y="1177285"/>
            <a:ext cx="3140187" cy="5326333"/>
          </a:xfrm>
          <a:prstGeom prst="rect">
            <a:avLst/>
          </a:prstGeom>
        </p:spPr>
      </p:pic>
      <p:pic>
        <p:nvPicPr>
          <p:cNvPr id="8" name="图片 7">
            <a:extLst>
              <a:ext uri="{FF2B5EF4-FFF2-40B4-BE49-F238E27FC236}">
                <a16:creationId xmlns:a16="http://schemas.microsoft.com/office/drawing/2014/main" id="{EEEF4C1A-237C-4A22-86F3-C7E77AB8DE01}"/>
              </a:ext>
            </a:extLst>
          </p:cNvPr>
          <p:cNvPicPr>
            <a:picLocks noChangeAspect="1"/>
          </p:cNvPicPr>
          <p:nvPr/>
        </p:nvPicPr>
        <p:blipFill>
          <a:blip r:embed="rId12"/>
          <a:stretch>
            <a:fillRect/>
          </a:stretch>
        </p:blipFill>
        <p:spPr>
          <a:xfrm>
            <a:off x="2953511" y="1177285"/>
            <a:ext cx="2403526" cy="5290811"/>
          </a:xfrm>
          <a:prstGeom prst="rect">
            <a:avLst/>
          </a:prstGeom>
        </p:spPr>
      </p:pic>
      <p:pic>
        <p:nvPicPr>
          <p:cNvPr id="16" name="图片 15">
            <a:extLst>
              <a:ext uri="{FF2B5EF4-FFF2-40B4-BE49-F238E27FC236}">
                <a16:creationId xmlns:a16="http://schemas.microsoft.com/office/drawing/2014/main" id="{7983A601-2475-4955-AD74-462826F03D9A}"/>
              </a:ext>
            </a:extLst>
          </p:cNvPr>
          <p:cNvPicPr>
            <a:picLocks noChangeAspect="1"/>
          </p:cNvPicPr>
          <p:nvPr/>
        </p:nvPicPr>
        <p:blipFill>
          <a:blip r:embed="rId13"/>
          <a:stretch>
            <a:fillRect/>
          </a:stretch>
        </p:blipFill>
        <p:spPr>
          <a:xfrm>
            <a:off x="4466998" y="1221665"/>
            <a:ext cx="3412765" cy="5134707"/>
          </a:xfrm>
          <a:prstGeom prst="rect">
            <a:avLst/>
          </a:prstGeom>
        </p:spPr>
      </p:pic>
      <p:pic>
        <p:nvPicPr>
          <p:cNvPr id="18" name="图片 17">
            <a:extLst>
              <a:ext uri="{FF2B5EF4-FFF2-40B4-BE49-F238E27FC236}">
                <a16:creationId xmlns:a16="http://schemas.microsoft.com/office/drawing/2014/main" id="{7B788E5A-CF9A-4C62-A9CC-9993B0238CD0}"/>
              </a:ext>
            </a:extLst>
          </p:cNvPr>
          <p:cNvPicPr>
            <a:picLocks noChangeAspect="1"/>
          </p:cNvPicPr>
          <p:nvPr/>
        </p:nvPicPr>
        <p:blipFill>
          <a:blip r:embed="rId14"/>
          <a:stretch>
            <a:fillRect/>
          </a:stretch>
        </p:blipFill>
        <p:spPr>
          <a:xfrm>
            <a:off x="6098302" y="1221665"/>
            <a:ext cx="3140187" cy="5041454"/>
          </a:xfrm>
          <a:prstGeom prst="rect">
            <a:avLst/>
          </a:prstGeom>
        </p:spPr>
      </p:pic>
    </p:spTree>
    <p:extLst>
      <p:ext uri="{BB962C8B-B14F-4D97-AF65-F5344CB8AC3E}">
        <p14:creationId xmlns:p14="http://schemas.microsoft.com/office/powerpoint/2010/main" val="3470189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365418"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甘特图</a:t>
            </a:r>
          </a:p>
        </p:txBody>
      </p:sp>
      <p:pic>
        <p:nvPicPr>
          <p:cNvPr id="4" name="图片 3">
            <a:extLst>
              <a:ext uri="{FF2B5EF4-FFF2-40B4-BE49-F238E27FC236}">
                <a16:creationId xmlns:a16="http://schemas.microsoft.com/office/drawing/2014/main" id="{3301F42B-1A15-41A7-B88E-047CC9CA4C18}"/>
              </a:ext>
            </a:extLst>
          </p:cNvPr>
          <p:cNvPicPr>
            <a:picLocks noChangeAspect="1"/>
          </p:cNvPicPr>
          <p:nvPr/>
        </p:nvPicPr>
        <p:blipFill>
          <a:blip r:embed="rId10"/>
          <a:stretch>
            <a:fillRect/>
          </a:stretch>
        </p:blipFill>
        <p:spPr>
          <a:xfrm>
            <a:off x="325158" y="1153180"/>
            <a:ext cx="4080520" cy="3967315"/>
          </a:xfrm>
          <a:prstGeom prst="rect">
            <a:avLst/>
          </a:prstGeom>
        </p:spPr>
      </p:pic>
      <p:sp>
        <p:nvSpPr>
          <p:cNvPr id="10" name="PA_矩形 23">
            <a:extLst>
              <a:ext uri="{FF2B5EF4-FFF2-40B4-BE49-F238E27FC236}">
                <a16:creationId xmlns:a16="http://schemas.microsoft.com/office/drawing/2014/main" id="{9797DB1E-227C-435C-A988-A9940728F230}"/>
              </a:ext>
            </a:extLst>
          </p:cNvPr>
          <p:cNvSpPr>
            <a:spLocks noChangeArrowheads="1"/>
          </p:cNvSpPr>
          <p:nvPr>
            <p:custDataLst>
              <p:tags r:id="rId6"/>
            </p:custDataLst>
          </p:nvPr>
        </p:nvSpPr>
        <p:spPr bwMode="auto">
          <a:xfrm>
            <a:off x="458922" y="5229623"/>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6157103F-782E-43D4-B32F-E20273A39D6F}"/>
              </a:ext>
            </a:extLst>
          </p:cNvPr>
          <p:cNvSpPr>
            <a:spLocks noChangeArrowheads="1"/>
          </p:cNvSpPr>
          <p:nvPr>
            <p:custDataLst>
              <p:tags r:id="rId7"/>
            </p:custDataLst>
          </p:nvPr>
        </p:nvSpPr>
        <p:spPr bwMode="auto">
          <a:xfrm>
            <a:off x="543014" y="5313336"/>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最新甘特图已将任务细化到每一天</a:t>
            </a:r>
          </a:p>
        </p:txBody>
      </p:sp>
      <p:pic>
        <p:nvPicPr>
          <p:cNvPr id="3" name="图片 2">
            <a:extLst>
              <a:ext uri="{FF2B5EF4-FFF2-40B4-BE49-F238E27FC236}">
                <a16:creationId xmlns:a16="http://schemas.microsoft.com/office/drawing/2014/main" id="{6291216E-5423-41E8-A0F3-DF2F63C96119}"/>
              </a:ext>
            </a:extLst>
          </p:cNvPr>
          <p:cNvPicPr>
            <a:picLocks noChangeAspect="1"/>
          </p:cNvPicPr>
          <p:nvPr/>
        </p:nvPicPr>
        <p:blipFill>
          <a:blip r:embed="rId11"/>
          <a:stretch>
            <a:fillRect/>
          </a:stretch>
        </p:blipFill>
        <p:spPr>
          <a:xfrm>
            <a:off x="3570909" y="840658"/>
            <a:ext cx="8400694" cy="5662387"/>
          </a:xfrm>
          <a:prstGeom prst="rect">
            <a:avLst/>
          </a:prstGeom>
        </p:spPr>
      </p:pic>
    </p:spTree>
    <p:extLst>
      <p:ext uri="{BB962C8B-B14F-4D97-AF65-F5344CB8AC3E}">
        <p14:creationId xmlns:p14="http://schemas.microsoft.com/office/powerpoint/2010/main" val="755877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2042446" y="6098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网络图</a:t>
            </a:r>
          </a:p>
        </p:txBody>
      </p:sp>
      <p:sp>
        <p:nvSpPr>
          <p:cNvPr id="6" name="箭头: 下 5">
            <a:extLst>
              <a:ext uri="{FF2B5EF4-FFF2-40B4-BE49-F238E27FC236}">
                <a16:creationId xmlns:a16="http://schemas.microsoft.com/office/drawing/2014/main" id="{373C1B74-FBA6-4BA1-86DA-214C9690801D}"/>
              </a:ext>
            </a:extLst>
          </p:cNvPr>
          <p:cNvSpPr/>
          <p:nvPr/>
        </p:nvSpPr>
        <p:spPr bwMode="auto">
          <a:xfrm>
            <a:off x="5202533" y="3085943"/>
            <a:ext cx="512466" cy="185894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PA_矩形 23">
            <a:extLst>
              <a:ext uri="{FF2B5EF4-FFF2-40B4-BE49-F238E27FC236}">
                <a16:creationId xmlns:a16="http://schemas.microsoft.com/office/drawing/2014/main" id="{53DBA274-34EA-46CF-98B5-0AF5619AB387}"/>
              </a:ext>
            </a:extLst>
          </p:cNvPr>
          <p:cNvSpPr>
            <a:spLocks noChangeArrowheads="1"/>
          </p:cNvSpPr>
          <p:nvPr>
            <p:custDataLst>
              <p:tags r:id="rId6"/>
            </p:custDataLst>
          </p:nvPr>
        </p:nvSpPr>
        <p:spPr bwMode="auto">
          <a:xfrm>
            <a:off x="484679" y="3361065"/>
            <a:ext cx="2801155" cy="158382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24">
            <a:extLst>
              <a:ext uri="{FF2B5EF4-FFF2-40B4-BE49-F238E27FC236}">
                <a16:creationId xmlns:a16="http://schemas.microsoft.com/office/drawing/2014/main" id="{1857F122-3DF4-4B4D-8EC8-987D9C653AE9}"/>
              </a:ext>
            </a:extLst>
          </p:cNvPr>
          <p:cNvSpPr>
            <a:spLocks noChangeArrowheads="1"/>
          </p:cNvSpPr>
          <p:nvPr>
            <p:custDataLst>
              <p:tags r:id="rId7"/>
            </p:custDataLst>
          </p:nvPr>
        </p:nvSpPr>
        <p:spPr bwMode="auto">
          <a:xfrm>
            <a:off x="568771" y="3444778"/>
            <a:ext cx="265904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因为甘特图太大，所以只展示总成型任务，四个里程碑都已展示在网络图中</a:t>
            </a:r>
          </a:p>
        </p:txBody>
      </p:sp>
      <p:pic>
        <p:nvPicPr>
          <p:cNvPr id="3" name="图片 2">
            <a:extLst>
              <a:ext uri="{FF2B5EF4-FFF2-40B4-BE49-F238E27FC236}">
                <a16:creationId xmlns:a16="http://schemas.microsoft.com/office/drawing/2014/main" id="{480D220D-CD30-4ADB-BD6F-078CF09B71FA}"/>
              </a:ext>
            </a:extLst>
          </p:cNvPr>
          <p:cNvPicPr>
            <a:picLocks noChangeAspect="1"/>
          </p:cNvPicPr>
          <p:nvPr/>
        </p:nvPicPr>
        <p:blipFill>
          <a:blip r:embed="rId10"/>
          <a:stretch>
            <a:fillRect/>
          </a:stretch>
        </p:blipFill>
        <p:spPr>
          <a:xfrm>
            <a:off x="333711" y="5410491"/>
            <a:ext cx="11524578" cy="1113278"/>
          </a:xfrm>
          <a:prstGeom prst="rect">
            <a:avLst/>
          </a:prstGeom>
        </p:spPr>
      </p:pic>
      <p:pic>
        <p:nvPicPr>
          <p:cNvPr id="7" name="图片 6">
            <a:extLst>
              <a:ext uri="{FF2B5EF4-FFF2-40B4-BE49-F238E27FC236}">
                <a16:creationId xmlns:a16="http://schemas.microsoft.com/office/drawing/2014/main" id="{F1026A08-5413-4F54-AF07-BDB2F534DC74}"/>
              </a:ext>
            </a:extLst>
          </p:cNvPr>
          <p:cNvPicPr>
            <a:picLocks noChangeAspect="1"/>
          </p:cNvPicPr>
          <p:nvPr/>
        </p:nvPicPr>
        <p:blipFill>
          <a:blip r:embed="rId11"/>
          <a:stretch>
            <a:fillRect/>
          </a:stretch>
        </p:blipFill>
        <p:spPr>
          <a:xfrm>
            <a:off x="378689" y="708310"/>
            <a:ext cx="10672619" cy="2120643"/>
          </a:xfrm>
          <a:prstGeom prst="rect">
            <a:avLst/>
          </a:prstGeom>
        </p:spPr>
      </p:pic>
      <p:pic>
        <p:nvPicPr>
          <p:cNvPr id="10" name="图片 9">
            <a:extLst>
              <a:ext uri="{FF2B5EF4-FFF2-40B4-BE49-F238E27FC236}">
                <a16:creationId xmlns:a16="http://schemas.microsoft.com/office/drawing/2014/main" id="{21701EE1-7BA7-4D2C-9574-3EB3CCCDF86C}"/>
              </a:ext>
            </a:extLst>
          </p:cNvPr>
          <p:cNvPicPr>
            <a:picLocks noChangeAspect="1"/>
          </p:cNvPicPr>
          <p:nvPr/>
        </p:nvPicPr>
        <p:blipFill>
          <a:blip r:embed="rId12"/>
          <a:stretch>
            <a:fillRect/>
          </a:stretch>
        </p:blipFill>
        <p:spPr>
          <a:xfrm>
            <a:off x="1605400" y="1347817"/>
            <a:ext cx="9599219" cy="5175952"/>
          </a:xfrm>
          <a:prstGeom prst="rect">
            <a:avLst/>
          </a:prstGeom>
        </p:spPr>
      </p:pic>
      <p:sp>
        <p:nvSpPr>
          <p:cNvPr id="11" name="矩形 10">
            <a:extLst>
              <a:ext uri="{FF2B5EF4-FFF2-40B4-BE49-F238E27FC236}">
                <a16:creationId xmlns:a16="http://schemas.microsoft.com/office/drawing/2014/main" id="{ABBD75D9-F470-48D3-9C61-30EC94A4F9D3}"/>
              </a:ext>
            </a:extLst>
          </p:cNvPr>
          <p:cNvSpPr/>
          <p:nvPr/>
        </p:nvSpPr>
        <p:spPr bwMode="auto">
          <a:xfrm>
            <a:off x="4205194" y="4349921"/>
            <a:ext cx="1117535" cy="684590"/>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63540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96635"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里程碑</a:t>
            </a:r>
          </a:p>
        </p:txBody>
      </p:sp>
      <p:graphicFrame>
        <p:nvGraphicFramePr>
          <p:cNvPr id="3" name="表格 2">
            <a:extLst>
              <a:ext uri="{FF2B5EF4-FFF2-40B4-BE49-F238E27FC236}">
                <a16:creationId xmlns:a16="http://schemas.microsoft.com/office/drawing/2014/main" id="{C1009180-1B99-4112-914F-021CBD1E6657}"/>
              </a:ext>
            </a:extLst>
          </p:cNvPr>
          <p:cNvGraphicFramePr>
            <a:graphicFrameLocks noGrp="1"/>
          </p:cNvGraphicFramePr>
          <p:nvPr>
            <p:extLst>
              <p:ext uri="{D42A27DB-BD31-4B8C-83A1-F6EECF244321}">
                <p14:modId xmlns:p14="http://schemas.microsoft.com/office/powerpoint/2010/main" val="2947032698"/>
              </p:ext>
            </p:extLst>
          </p:nvPr>
        </p:nvGraphicFramePr>
        <p:xfrm>
          <a:off x="811162" y="806245"/>
          <a:ext cx="10613922" cy="4322095"/>
        </p:xfrm>
        <a:graphic>
          <a:graphicData uri="http://schemas.openxmlformats.org/drawingml/2006/table">
            <a:tbl>
              <a:tblPr firstRow="1" firstCol="1" bandRow="1">
                <a:tableStyleId>{D27102A9-8310-4765-A935-A1911B00CA55}</a:tableStyleId>
              </a:tblPr>
              <a:tblGrid>
                <a:gridCol w="3683159">
                  <a:extLst>
                    <a:ext uri="{9D8B030D-6E8A-4147-A177-3AD203B41FA5}">
                      <a16:colId xmlns:a16="http://schemas.microsoft.com/office/drawing/2014/main" val="3538258364"/>
                    </a:ext>
                  </a:extLst>
                </a:gridCol>
                <a:gridCol w="2354411">
                  <a:extLst>
                    <a:ext uri="{9D8B030D-6E8A-4147-A177-3AD203B41FA5}">
                      <a16:colId xmlns:a16="http://schemas.microsoft.com/office/drawing/2014/main" val="2259385349"/>
                    </a:ext>
                  </a:extLst>
                </a:gridCol>
                <a:gridCol w="2288176">
                  <a:extLst>
                    <a:ext uri="{9D8B030D-6E8A-4147-A177-3AD203B41FA5}">
                      <a16:colId xmlns:a16="http://schemas.microsoft.com/office/drawing/2014/main" val="104886327"/>
                    </a:ext>
                  </a:extLst>
                </a:gridCol>
                <a:gridCol w="2288176">
                  <a:extLst>
                    <a:ext uri="{9D8B030D-6E8A-4147-A177-3AD203B41FA5}">
                      <a16:colId xmlns:a16="http://schemas.microsoft.com/office/drawing/2014/main" val="3519227995"/>
                    </a:ext>
                  </a:extLst>
                </a:gridCol>
              </a:tblGrid>
              <a:tr h="864419">
                <a:tc>
                  <a:txBody>
                    <a:bodyPr/>
                    <a:lstStyle/>
                    <a:p>
                      <a:pPr algn="just"/>
                      <a:r>
                        <a:rPr lang="zh-CN" sz="2000" kern="100" dirty="0">
                          <a:effectLst/>
                        </a:rPr>
                        <a:t>项目里程碑</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对应时间点</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主要负责人</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是否按时提交</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03823508"/>
                  </a:ext>
                </a:extLst>
              </a:tr>
              <a:tr h="864419">
                <a:tc>
                  <a:txBody>
                    <a:bodyPr/>
                    <a:lstStyle/>
                    <a:p>
                      <a:pPr algn="just"/>
                      <a:r>
                        <a:rPr lang="zh-CN" altLang="en-US" sz="2000" kern="100" dirty="0">
                          <a:effectLst/>
                        </a:rPr>
                        <a:t>需求项目计划</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03.26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王心怡</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14038036"/>
                  </a:ext>
                </a:extLst>
              </a:tr>
              <a:tr h="864419">
                <a:tc>
                  <a:txBody>
                    <a:bodyPr/>
                    <a:lstStyle/>
                    <a:p>
                      <a:pPr algn="just"/>
                      <a:r>
                        <a:rPr lang="zh-CN" altLang="en-US" sz="2000" kern="100" dirty="0">
                          <a:effectLst/>
                          <a:latin typeface="Times New Roman" panose="02020603050405020304" pitchFamily="18" charset="0"/>
                          <a:ea typeface="宋体" panose="02010600030101010101" pitchFamily="2" charset="-122"/>
                        </a:rPr>
                        <a:t>需求管理（</a:t>
                      </a:r>
                      <a:r>
                        <a:rPr lang="en-US" altLang="zh-CN" sz="2000" kern="100" dirty="0">
                          <a:effectLst/>
                          <a:latin typeface="Times New Roman" panose="02020603050405020304" pitchFamily="18" charset="0"/>
                          <a:ea typeface="宋体" panose="02010600030101010101" pitchFamily="2" charset="-122"/>
                        </a:rPr>
                        <a:t>SRS)</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06.06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曹未</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42320477"/>
                  </a:ext>
                </a:extLst>
              </a:tr>
              <a:tr h="864419">
                <a:tc>
                  <a:txBody>
                    <a:bodyPr/>
                    <a:lstStyle/>
                    <a:p>
                      <a:pPr algn="just"/>
                      <a:r>
                        <a:rPr lang="zh-CN" altLang="en-US" sz="2000" kern="100" dirty="0">
                          <a:effectLst/>
                        </a:rPr>
                        <a:t>需求变更</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06.24</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豆欣童</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28846384"/>
                  </a:ext>
                </a:extLst>
              </a:tr>
              <a:tr h="864419">
                <a:tc>
                  <a:txBody>
                    <a:bodyPr/>
                    <a:lstStyle/>
                    <a:p>
                      <a:pPr algn="just"/>
                      <a:r>
                        <a:rPr lang="zh-CN" altLang="en-US" sz="2000" kern="100" dirty="0">
                          <a:effectLst/>
                        </a:rPr>
                        <a:t>项目收尾</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07.01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rPr>
                        <a:t>邵美芝</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7856573"/>
                  </a:ext>
                </a:extLst>
              </a:tr>
            </a:tbl>
          </a:graphicData>
        </a:graphic>
      </p:graphicFrame>
      <p:pic>
        <p:nvPicPr>
          <p:cNvPr id="4" name="图片 3">
            <a:extLst>
              <a:ext uri="{FF2B5EF4-FFF2-40B4-BE49-F238E27FC236}">
                <a16:creationId xmlns:a16="http://schemas.microsoft.com/office/drawing/2014/main" id="{E51B76EA-9254-4EBD-9D16-69BB506D974B}"/>
              </a:ext>
            </a:extLst>
          </p:cNvPr>
          <p:cNvPicPr>
            <a:picLocks noChangeAspect="1"/>
          </p:cNvPicPr>
          <p:nvPr/>
        </p:nvPicPr>
        <p:blipFill>
          <a:blip r:embed="rId9"/>
          <a:stretch>
            <a:fillRect/>
          </a:stretch>
        </p:blipFill>
        <p:spPr>
          <a:xfrm>
            <a:off x="567731" y="3045049"/>
            <a:ext cx="5326411" cy="3370090"/>
          </a:xfrm>
          <a:prstGeom prst="rect">
            <a:avLst/>
          </a:prstGeom>
        </p:spPr>
      </p:pic>
      <p:pic>
        <p:nvPicPr>
          <p:cNvPr id="8" name="图片 7">
            <a:extLst>
              <a:ext uri="{FF2B5EF4-FFF2-40B4-BE49-F238E27FC236}">
                <a16:creationId xmlns:a16="http://schemas.microsoft.com/office/drawing/2014/main" id="{E47CF1CD-92EB-4F90-B8B4-CB6DEEA5CA25}"/>
              </a:ext>
            </a:extLst>
          </p:cNvPr>
          <p:cNvPicPr>
            <a:picLocks noChangeAspect="1"/>
          </p:cNvPicPr>
          <p:nvPr/>
        </p:nvPicPr>
        <p:blipFill>
          <a:blip r:embed="rId10"/>
          <a:stretch>
            <a:fillRect/>
          </a:stretch>
        </p:blipFill>
        <p:spPr>
          <a:xfrm>
            <a:off x="5022761" y="3908704"/>
            <a:ext cx="6121958" cy="2143051"/>
          </a:xfrm>
          <a:prstGeom prst="rect">
            <a:avLst/>
          </a:prstGeom>
        </p:spPr>
      </p:pic>
    </p:spTree>
    <p:extLst>
      <p:ext uri="{BB962C8B-B14F-4D97-AF65-F5344CB8AC3E}">
        <p14:creationId xmlns:p14="http://schemas.microsoft.com/office/powerpoint/2010/main" val="1143102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graphicFrame>
        <p:nvGraphicFramePr>
          <p:cNvPr id="3" name="表格 2">
            <a:extLst>
              <a:ext uri="{FF2B5EF4-FFF2-40B4-BE49-F238E27FC236}">
                <a16:creationId xmlns:a16="http://schemas.microsoft.com/office/drawing/2014/main" id="{DCF46531-C765-4DD8-97F0-7B28D2B025F5}"/>
              </a:ext>
            </a:extLst>
          </p:cNvPr>
          <p:cNvGraphicFramePr>
            <a:graphicFrameLocks noGrp="1"/>
          </p:cNvGraphicFramePr>
          <p:nvPr/>
        </p:nvGraphicFramePr>
        <p:xfrm>
          <a:off x="179297" y="1549542"/>
          <a:ext cx="6071421" cy="5011874"/>
        </p:xfrm>
        <a:graphic>
          <a:graphicData uri="http://schemas.openxmlformats.org/drawingml/2006/table">
            <a:tbl>
              <a:tblPr firstRow="1" firstCol="1" bandRow="1">
                <a:tableStyleId>{D27102A9-8310-4765-A935-A1911B00CA55}</a:tableStyleId>
              </a:tblPr>
              <a:tblGrid>
                <a:gridCol w="1317523">
                  <a:extLst>
                    <a:ext uri="{9D8B030D-6E8A-4147-A177-3AD203B41FA5}">
                      <a16:colId xmlns:a16="http://schemas.microsoft.com/office/drawing/2014/main" val="818988866"/>
                    </a:ext>
                  </a:extLst>
                </a:gridCol>
                <a:gridCol w="1910057">
                  <a:extLst>
                    <a:ext uri="{9D8B030D-6E8A-4147-A177-3AD203B41FA5}">
                      <a16:colId xmlns:a16="http://schemas.microsoft.com/office/drawing/2014/main" val="1953358578"/>
                    </a:ext>
                  </a:extLst>
                </a:gridCol>
                <a:gridCol w="1019955">
                  <a:extLst>
                    <a:ext uri="{9D8B030D-6E8A-4147-A177-3AD203B41FA5}">
                      <a16:colId xmlns:a16="http://schemas.microsoft.com/office/drawing/2014/main" val="2585276158"/>
                    </a:ext>
                  </a:extLst>
                </a:gridCol>
                <a:gridCol w="948813">
                  <a:extLst>
                    <a:ext uri="{9D8B030D-6E8A-4147-A177-3AD203B41FA5}">
                      <a16:colId xmlns:a16="http://schemas.microsoft.com/office/drawing/2014/main" val="2599124310"/>
                    </a:ext>
                  </a:extLst>
                </a:gridCol>
                <a:gridCol w="875073">
                  <a:extLst>
                    <a:ext uri="{9D8B030D-6E8A-4147-A177-3AD203B41FA5}">
                      <a16:colId xmlns:a16="http://schemas.microsoft.com/office/drawing/2014/main" val="2803124688"/>
                    </a:ext>
                  </a:extLst>
                </a:gridCol>
              </a:tblGrid>
              <a:tr h="620756">
                <a:tc>
                  <a:txBody>
                    <a:bodyPr/>
                    <a:lstStyle/>
                    <a:p>
                      <a:pPr indent="266700" algn="just"/>
                      <a:r>
                        <a:rPr lang="en-US" sz="1000" kern="100" dirty="0">
                          <a:effectLst/>
                        </a:rPr>
                        <a:t> </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457200" algn="just"/>
                      <a:r>
                        <a:rPr lang="zh-CN" sz="1800" kern="100">
                          <a:effectLst/>
                        </a:rPr>
                        <a:t>风险名称</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发生概率</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损失（人时）</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危险度</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992739933"/>
                  </a:ext>
                </a:extLst>
              </a:tr>
              <a:tr h="486278">
                <a:tc rowSpan="4">
                  <a:txBody>
                    <a:bodyPr/>
                    <a:lstStyle/>
                    <a:p>
                      <a:pPr indent="457200" algn="ctr"/>
                      <a:r>
                        <a:rPr lang="zh-CN" sz="1800" kern="100" dirty="0">
                          <a:effectLst/>
                        </a:rPr>
                        <a:t>需</a:t>
                      </a:r>
                      <a:endParaRPr lang="en-US" altLang="zh-CN" sz="18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获</a:t>
                      </a:r>
                      <a:endParaRPr lang="zh-CN" sz="1000" kern="100" dirty="0">
                        <a:effectLst/>
                      </a:endParaRPr>
                    </a:p>
                    <a:p>
                      <a:pPr indent="457200" algn="ctr"/>
                      <a:r>
                        <a:rPr lang="zh-CN" sz="1800" kern="100" dirty="0">
                          <a:effectLst/>
                        </a:rPr>
                        <a:t>取</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dirty="0">
                          <a:effectLst/>
                        </a:rPr>
                        <a:t>逆向工程时对项目理解不充分</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中</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750123909"/>
                  </a:ext>
                </a:extLst>
              </a:tr>
              <a:tr h="372454">
                <a:tc vMerge="1">
                  <a:txBody>
                    <a:bodyPr/>
                    <a:lstStyle/>
                    <a:p>
                      <a:endParaRPr lang="zh-CN" altLang="en-US"/>
                    </a:p>
                  </a:txBody>
                  <a:tcPr/>
                </a:tc>
                <a:tc>
                  <a:txBody>
                    <a:bodyPr/>
                    <a:lstStyle/>
                    <a:p>
                      <a:pPr indent="266700" algn="just"/>
                      <a:r>
                        <a:rPr lang="zh-CN" sz="1000" kern="100">
                          <a:effectLst/>
                        </a:rPr>
                        <a:t>客户对产品需求不一致</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272098225"/>
                  </a:ext>
                </a:extLst>
              </a:tr>
              <a:tr h="496605">
                <a:tc vMerge="1">
                  <a:txBody>
                    <a:bodyPr/>
                    <a:lstStyle/>
                    <a:p>
                      <a:endParaRPr lang="zh-CN" altLang="en-US"/>
                    </a:p>
                  </a:txBody>
                  <a:tcPr/>
                </a:tc>
                <a:tc>
                  <a:txBody>
                    <a:bodyPr/>
                    <a:lstStyle/>
                    <a:p>
                      <a:pPr indent="266700" algn="just"/>
                      <a:r>
                        <a:rPr lang="zh-CN" sz="1000" kern="100">
                          <a:effectLst/>
                        </a:rPr>
                        <a:t>把已有的产品作为需求基线来源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79969126"/>
                  </a:ext>
                </a:extLst>
              </a:tr>
              <a:tr h="435994">
                <a:tc vMerge="1">
                  <a:txBody>
                    <a:bodyPr/>
                    <a:lstStyle/>
                    <a:p>
                      <a:endParaRPr lang="zh-CN" altLang="en-US"/>
                    </a:p>
                  </a:txBody>
                  <a:tcPr/>
                </a:tc>
                <a:tc>
                  <a:txBody>
                    <a:bodyPr/>
                    <a:lstStyle/>
                    <a:p>
                      <a:pPr indent="266700" algn="just"/>
                      <a:r>
                        <a:rPr lang="zh-CN" sz="1000" kern="100" dirty="0">
                          <a:effectLst/>
                        </a:rPr>
                        <a:t>根据用户提议的错误解决方案执行</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4003185018"/>
                  </a:ext>
                </a:extLst>
              </a:tr>
              <a:tr h="372454">
                <a:tc rowSpan="3">
                  <a:txBody>
                    <a:bodyPr/>
                    <a:lstStyle/>
                    <a:p>
                      <a:pPr indent="457200" algn="ctr"/>
                      <a:r>
                        <a:rPr lang="zh-CN" sz="1800" kern="100" dirty="0">
                          <a:effectLst/>
                        </a:rPr>
                        <a:t>需</a:t>
                      </a:r>
                      <a:endParaRPr lang="zh-CN" sz="10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分</a:t>
                      </a:r>
                      <a:endParaRPr lang="zh-CN" sz="1000" kern="100" dirty="0">
                        <a:effectLst/>
                      </a:endParaRPr>
                    </a:p>
                    <a:p>
                      <a:pPr indent="457200" algn="ctr"/>
                      <a:r>
                        <a:rPr lang="zh-CN" sz="1800" kern="100" dirty="0">
                          <a:effectLst/>
                        </a:rPr>
                        <a:t>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对于需求优先级不明确</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525813522"/>
                  </a:ext>
                </a:extLst>
              </a:tr>
              <a:tr h="496605">
                <a:tc vMerge="1">
                  <a:txBody>
                    <a:bodyPr/>
                    <a:lstStyle/>
                    <a:p>
                      <a:endParaRPr lang="zh-CN" altLang="en-US"/>
                    </a:p>
                  </a:txBody>
                  <a:tcPr/>
                </a:tc>
                <a:tc>
                  <a:txBody>
                    <a:bodyPr/>
                    <a:lstStyle/>
                    <a:p>
                      <a:pPr indent="266700" algn="just"/>
                      <a:r>
                        <a:rPr lang="zh-CN" sz="1000" kern="100">
                          <a:effectLst/>
                        </a:rPr>
                        <a:t>技术上无法实现的功能</a:t>
                      </a:r>
                    </a:p>
                    <a:p>
                      <a:pPr indent="266700" algn="just"/>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698213343"/>
                  </a:ext>
                </a:extLst>
              </a:tr>
              <a:tr h="496605">
                <a:tc vMerge="1">
                  <a:txBody>
                    <a:bodyPr/>
                    <a:lstStyle/>
                    <a:p>
                      <a:endParaRPr lang="zh-CN" altLang="en-US"/>
                    </a:p>
                  </a:txBody>
                  <a:tcPr/>
                </a:tc>
                <a:tc>
                  <a:txBody>
                    <a:bodyPr/>
                    <a:lstStyle/>
                    <a:p>
                      <a:pPr algn="just"/>
                      <a:r>
                        <a:rPr lang="zh-CN" sz="1000" kern="100">
                          <a:effectLst/>
                        </a:rPr>
                        <a:t>对技术、方法、语言、工具或硬件不熟悉</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024470579"/>
                  </a:ext>
                </a:extLst>
              </a:tr>
              <a:tr h="1234123">
                <a:tc>
                  <a:txBody>
                    <a:bodyPr/>
                    <a:lstStyle/>
                    <a:p>
                      <a:pPr indent="457200" algn="ctr"/>
                      <a:r>
                        <a:rPr lang="zh-CN" sz="1800" kern="100" dirty="0">
                          <a:effectLst/>
                        </a:rPr>
                        <a:t>规</a:t>
                      </a:r>
                      <a:endParaRPr lang="zh-CN" sz="1000" kern="100" dirty="0">
                        <a:effectLst/>
                      </a:endParaRPr>
                    </a:p>
                    <a:p>
                      <a:pPr indent="457200" algn="ctr"/>
                      <a:r>
                        <a:rPr lang="zh-CN" sz="1800" kern="100" dirty="0">
                          <a:effectLst/>
                        </a:rPr>
                        <a:t>格</a:t>
                      </a:r>
                      <a:endParaRPr lang="zh-CN" sz="1000" kern="100" dirty="0">
                        <a:effectLst/>
                      </a:endParaRPr>
                    </a:p>
                    <a:p>
                      <a:pPr indent="457200" algn="ctr"/>
                      <a:r>
                        <a:rPr lang="zh-CN" sz="1800" kern="100" dirty="0">
                          <a:effectLst/>
                        </a:rPr>
                        <a:t>说</a:t>
                      </a:r>
                      <a:endParaRPr lang="zh-CN" sz="1000" kern="100" dirty="0">
                        <a:effectLst/>
                      </a:endParaRPr>
                    </a:p>
                    <a:p>
                      <a:pPr indent="457200" algn="ctr"/>
                      <a:r>
                        <a:rPr lang="zh-CN" sz="1800" kern="100" dirty="0">
                          <a:effectLst/>
                        </a:rPr>
                        <a:t>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术语具有二义性</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20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高</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184010614"/>
                  </a:ext>
                </a:extLst>
              </a:tr>
            </a:tbl>
          </a:graphicData>
        </a:graphic>
      </p:graphicFrame>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需求开发方面的风险与措施管理</a:t>
            </a:r>
          </a:p>
        </p:txBody>
      </p:sp>
      <p:graphicFrame>
        <p:nvGraphicFramePr>
          <p:cNvPr id="5" name="表格 4">
            <a:extLst>
              <a:ext uri="{FF2B5EF4-FFF2-40B4-BE49-F238E27FC236}">
                <a16:creationId xmlns:a16="http://schemas.microsoft.com/office/drawing/2014/main" id="{77CAF288-B06F-4A69-8939-06F46E2C5466}"/>
              </a:ext>
            </a:extLst>
          </p:cNvPr>
          <p:cNvGraphicFramePr>
            <a:graphicFrameLocks noGrp="1"/>
          </p:cNvGraphicFramePr>
          <p:nvPr/>
        </p:nvGraphicFramePr>
        <p:xfrm>
          <a:off x="6516470" y="1563329"/>
          <a:ext cx="5496233" cy="4994787"/>
        </p:xfrm>
        <a:graphic>
          <a:graphicData uri="http://schemas.openxmlformats.org/drawingml/2006/table">
            <a:tbl>
              <a:tblPr firstRow="1" firstCol="1" bandRow="1">
                <a:tableStyleId>{D27102A9-8310-4765-A935-A1911B00CA55}</a:tableStyleId>
              </a:tblPr>
              <a:tblGrid>
                <a:gridCol w="1923875">
                  <a:extLst>
                    <a:ext uri="{9D8B030D-6E8A-4147-A177-3AD203B41FA5}">
                      <a16:colId xmlns:a16="http://schemas.microsoft.com/office/drawing/2014/main" val="4122307293"/>
                    </a:ext>
                  </a:extLst>
                </a:gridCol>
                <a:gridCol w="1573810">
                  <a:extLst>
                    <a:ext uri="{9D8B030D-6E8A-4147-A177-3AD203B41FA5}">
                      <a16:colId xmlns:a16="http://schemas.microsoft.com/office/drawing/2014/main" val="1949840537"/>
                    </a:ext>
                  </a:extLst>
                </a:gridCol>
                <a:gridCol w="1998548">
                  <a:extLst>
                    <a:ext uri="{9D8B030D-6E8A-4147-A177-3AD203B41FA5}">
                      <a16:colId xmlns:a16="http://schemas.microsoft.com/office/drawing/2014/main" val="3258905714"/>
                    </a:ext>
                  </a:extLst>
                </a:gridCol>
              </a:tblGrid>
              <a:tr h="619432">
                <a:tc>
                  <a:txBody>
                    <a:bodyPr/>
                    <a:lstStyle/>
                    <a:p>
                      <a:pPr algn="ctr"/>
                      <a:r>
                        <a:rPr lang="zh-CN" sz="14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dirty="0">
                          <a:effectLst/>
                        </a:rPr>
                        <a:t>责任人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824011367"/>
                  </a:ext>
                </a:extLst>
              </a:tr>
              <a:tr h="486697">
                <a:tc>
                  <a:txBody>
                    <a:bodyPr/>
                    <a:lstStyle/>
                    <a:p>
                      <a:pPr indent="266700" algn="ctr"/>
                      <a:r>
                        <a:rPr lang="zh-CN" sz="1050" kern="100" dirty="0">
                          <a:effectLst/>
                        </a:rPr>
                        <a:t>文档不全，对项目仅有部分了解</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多次寻找老师确认</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01644383"/>
                  </a:ext>
                </a:extLst>
              </a:tr>
              <a:tr h="383458">
                <a:tc>
                  <a:txBody>
                    <a:bodyPr/>
                    <a:lstStyle/>
                    <a:p>
                      <a:pPr indent="266700" algn="ctr"/>
                      <a:r>
                        <a:rPr lang="zh-CN" sz="1050" kern="100" dirty="0">
                          <a:effectLst/>
                        </a:rPr>
                        <a:t>不同用户需求不同</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邵美芝</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项目经理尽快与客户沟通协商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788754354"/>
                  </a:ext>
                </a:extLst>
              </a:tr>
              <a:tr h="471949">
                <a:tc>
                  <a:txBody>
                    <a:bodyPr/>
                    <a:lstStyle/>
                    <a:p>
                      <a:pPr indent="266700" algn="ctr"/>
                      <a:r>
                        <a:rPr lang="zh-CN" sz="1050" kern="100" dirty="0">
                          <a:effectLst/>
                        </a:rPr>
                        <a:t>原本的需求偏差、与现在新的需求冲突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对于开发的过程要实时有人跟进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4275897533"/>
                  </a:ext>
                </a:extLst>
              </a:tr>
              <a:tr h="476864">
                <a:tc>
                  <a:txBody>
                    <a:bodyPr/>
                    <a:lstStyle/>
                    <a:p>
                      <a:pPr indent="266700" algn="ctr"/>
                      <a:r>
                        <a:rPr lang="zh-CN" sz="1050" kern="100">
                          <a:effectLst/>
                        </a:rPr>
                        <a:t>开发规划错误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126365"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综合考虑开发进度和实际情况与用户进行协商修改解决方案</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331960609"/>
                  </a:ext>
                </a:extLst>
              </a:tr>
              <a:tr h="294968">
                <a:tc>
                  <a:txBody>
                    <a:bodyPr/>
                    <a:lstStyle/>
                    <a:p>
                      <a:pPr indent="266700" algn="ctr"/>
                      <a:r>
                        <a:rPr lang="zh-CN" sz="1050" kern="100">
                          <a:effectLst/>
                        </a:rPr>
                        <a:t>客户未能明确表达不同需求的优先程度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邵美芝</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重新找客户确认需求的优先级并详细记录</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1281901119"/>
                  </a:ext>
                </a:extLst>
              </a:tr>
              <a:tr h="500954">
                <a:tc>
                  <a:txBody>
                    <a:bodyPr/>
                    <a:lstStyle/>
                    <a:p>
                      <a:pPr indent="266700" algn="ctr"/>
                      <a:r>
                        <a:rPr lang="zh-CN" sz="1050" kern="100">
                          <a:effectLst/>
                        </a:rPr>
                        <a:t>无法完成需求</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尽快与用户协商，并在之后的需求开发过程中保持与用户的交流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738902735"/>
                  </a:ext>
                </a:extLst>
              </a:tr>
              <a:tr h="476864">
                <a:tc>
                  <a:txBody>
                    <a:bodyPr/>
                    <a:lstStyle/>
                    <a:p>
                      <a:pPr indent="266700" algn="ctr"/>
                      <a:r>
                        <a:rPr lang="zh-CN" sz="1050" kern="100" dirty="0">
                          <a:effectLst/>
                        </a:rPr>
                        <a:t>需要开发人员使用未接触过的技术、方法、语言、工具或硬件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全体人员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立即学习或寻找熟悉的替代工具</a:t>
                      </a:r>
                    </a:p>
                    <a:p>
                      <a:pPr indent="266700"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74005619"/>
                  </a:ext>
                </a:extLst>
              </a:tr>
              <a:tr h="1255333">
                <a:tc>
                  <a:txBody>
                    <a:bodyPr/>
                    <a:lstStyle/>
                    <a:p>
                      <a:pPr indent="266700" algn="ctr"/>
                      <a:r>
                        <a:rPr lang="zh-CN" sz="1050" kern="100" dirty="0">
                          <a:effectLst/>
                        </a:rPr>
                        <a:t>因使用二义性术语导致开发人员与用户对需求的理解偏差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对于需求规格反复审阅，多次与客户和开发人员一同确认</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074921215"/>
                  </a:ext>
                </a:extLst>
              </a:tr>
            </a:tbl>
          </a:graphicData>
        </a:graphic>
      </p:graphicFrame>
    </p:spTree>
    <p:extLst>
      <p:ext uri="{BB962C8B-B14F-4D97-AF65-F5344CB8AC3E}">
        <p14:creationId xmlns:p14="http://schemas.microsoft.com/office/powerpoint/2010/main" val="29020797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需求管理方面的风险与措施管理</a:t>
            </a:r>
          </a:p>
        </p:txBody>
      </p:sp>
      <p:graphicFrame>
        <p:nvGraphicFramePr>
          <p:cNvPr id="2" name="表格 1">
            <a:extLst>
              <a:ext uri="{FF2B5EF4-FFF2-40B4-BE49-F238E27FC236}">
                <a16:creationId xmlns:a16="http://schemas.microsoft.com/office/drawing/2014/main" id="{1418249D-934F-4583-BBD8-314B5C64362C}"/>
              </a:ext>
            </a:extLst>
          </p:cNvPr>
          <p:cNvGraphicFramePr>
            <a:graphicFrameLocks noGrp="1"/>
          </p:cNvGraphicFramePr>
          <p:nvPr/>
        </p:nvGraphicFramePr>
        <p:xfrm>
          <a:off x="818732" y="1611440"/>
          <a:ext cx="5518157" cy="3953618"/>
        </p:xfrm>
        <a:graphic>
          <a:graphicData uri="http://schemas.openxmlformats.org/drawingml/2006/table">
            <a:tbl>
              <a:tblPr firstRow="1" firstCol="1" bandRow="1">
                <a:tableStyleId>{D27102A9-8310-4765-A935-A1911B00CA55}</a:tableStyleId>
              </a:tblPr>
              <a:tblGrid>
                <a:gridCol w="822212">
                  <a:extLst>
                    <a:ext uri="{9D8B030D-6E8A-4147-A177-3AD203B41FA5}">
                      <a16:colId xmlns:a16="http://schemas.microsoft.com/office/drawing/2014/main" val="2227151473"/>
                    </a:ext>
                  </a:extLst>
                </a:gridCol>
                <a:gridCol w="1550407">
                  <a:extLst>
                    <a:ext uri="{9D8B030D-6E8A-4147-A177-3AD203B41FA5}">
                      <a16:colId xmlns:a16="http://schemas.microsoft.com/office/drawing/2014/main" val="1458436389"/>
                    </a:ext>
                  </a:extLst>
                </a:gridCol>
                <a:gridCol w="1162805">
                  <a:extLst>
                    <a:ext uri="{9D8B030D-6E8A-4147-A177-3AD203B41FA5}">
                      <a16:colId xmlns:a16="http://schemas.microsoft.com/office/drawing/2014/main" val="3883005043"/>
                    </a:ext>
                  </a:extLst>
                </a:gridCol>
                <a:gridCol w="1018698">
                  <a:extLst>
                    <a:ext uri="{9D8B030D-6E8A-4147-A177-3AD203B41FA5}">
                      <a16:colId xmlns:a16="http://schemas.microsoft.com/office/drawing/2014/main" val="444077762"/>
                    </a:ext>
                  </a:extLst>
                </a:gridCol>
                <a:gridCol w="964035">
                  <a:extLst>
                    <a:ext uri="{9D8B030D-6E8A-4147-A177-3AD203B41FA5}">
                      <a16:colId xmlns:a16="http://schemas.microsoft.com/office/drawing/2014/main" val="301286858"/>
                    </a:ext>
                  </a:extLst>
                </a:gridCol>
              </a:tblGrid>
              <a:tr h="1169896">
                <a:tc>
                  <a:txBody>
                    <a:bodyPr/>
                    <a:lstStyle/>
                    <a:p>
                      <a:pPr marL="0" indent="266700" algn="ctr" defTabSz="914400" rtl="0" eaLnBrk="1" latinLnBrk="0" hangingPunct="1"/>
                      <a:r>
                        <a:rPr lang="en-US" sz="1600" b="1" kern="100" dirty="0">
                          <a:solidFill>
                            <a:schemeClr val="tx1"/>
                          </a:solidFill>
                          <a:effectLst/>
                        </a:rPr>
                        <a:t> </a:t>
                      </a:r>
                      <a:endParaRPr lang="zh-CN" altLang="en-US" sz="1600" b="1" kern="100" dirty="0">
                        <a:solidFill>
                          <a:schemeClr val="tx1"/>
                        </a:solidFill>
                        <a:effectLst/>
                        <a:latin typeface="+mn-lt"/>
                        <a:ea typeface="+mn-ea"/>
                        <a:cs typeface="+mn-cs"/>
                      </a:endParaRPr>
                    </a:p>
                  </a:txBody>
                  <a:tcPr marL="68580" marR="68580" marT="0" marB="0"/>
                </a:tc>
                <a:tc>
                  <a:txBody>
                    <a:bodyPr/>
                    <a:lstStyle/>
                    <a:p>
                      <a:pPr marL="0" indent="457200" algn="ctr" defTabSz="914400" rtl="0" eaLnBrk="1" latinLnBrk="0" hangingPunct="1"/>
                      <a:r>
                        <a:rPr lang="zh-CN" altLang="en-US" sz="1400" b="1" kern="100" dirty="0">
                          <a:solidFill>
                            <a:schemeClr val="tx1"/>
                          </a:solidFill>
                          <a:effectLst/>
                        </a:rPr>
                        <a:t>风险名称</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发生概率</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损失（人时）</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危险度</a:t>
                      </a:r>
                      <a:endParaRPr lang="zh-CN" altLang="en-US" sz="1400" b="1" kern="1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646596463"/>
                  </a:ext>
                </a:extLst>
              </a:tr>
              <a:tr h="1237210">
                <a:tc rowSpan="2">
                  <a:txBody>
                    <a:bodyPr/>
                    <a:lstStyle/>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r>
                        <a:rPr lang="zh-CN" altLang="en-US" sz="1600" b="1" kern="100" dirty="0">
                          <a:solidFill>
                            <a:schemeClr val="tx1"/>
                          </a:solidFill>
                          <a:effectLst/>
                        </a:rPr>
                        <a:t>需</a:t>
                      </a:r>
                    </a:p>
                    <a:p>
                      <a:pPr indent="457200" algn="ctr"/>
                      <a:r>
                        <a:rPr lang="zh-CN" altLang="en-US" sz="1600" b="1" kern="100" dirty="0">
                          <a:solidFill>
                            <a:schemeClr val="tx1"/>
                          </a:solidFill>
                          <a:effectLst/>
                        </a:rPr>
                        <a:t>求</a:t>
                      </a:r>
                    </a:p>
                    <a:p>
                      <a:pPr indent="457200" algn="ctr"/>
                      <a:r>
                        <a:rPr lang="zh-CN" altLang="en-US" sz="1600" b="1" kern="100" dirty="0">
                          <a:solidFill>
                            <a:schemeClr val="tx1"/>
                          </a:solidFill>
                          <a:effectLst/>
                        </a:rPr>
                        <a:t>管</a:t>
                      </a:r>
                    </a:p>
                    <a:p>
                      <a:pPr indent="457200" algn="ctr"/>
                      <a:r>
                        <a:rPr lang="zh-CN" altLang="en-US" sz="1600" b="1" kern="100" dirty="0">
                          <a:solidFill>
                            <a:schemeClr val="tx1"/>
                          </a:solidFill>
                          <a:effectLst/>
                        </a:rPr>
                        <a:t>理</a:t>
                      </a:r>
                      <a:endParaRPr lang="zh-CN" altLang="en-US" sz="1600" b="1" kern="100" dirty="0">
                        <a:solidFill>
                          <a:schemeClr val="tx1"/>
                        </a:solidFill>
                        <a:effectLst/>
                        <a:latin typeface="+mn-lt"/>
                        <a:ea typeface="+mn-ea"/>
                        <a:cs typeface="+mn-cs"/>
                      </a:endParaRPr>
                    </a:p>
                  </a:txBody>
                  <a:tcPr marL="68580" marR="68580" marT="0" marB="0"/>
                </a:tc>
                <a:tc>
                  <a:txBody>
                    <a:bodyPr/>
                    <a:lstStyle/>
                    <a:p>
                      <a:pPr indent="266700" algn="ctr"/>
                      <a:r>
                        <a:rPr lang="zh-CN" altLang="en-US" sz="1200" kern="100" dirty="0">
                          <a:solidFill>
                            <a:schemeClr val="tx1"/>
                          </a:solidFill>
                          <a:effectLst/>
                          <a:latin typeface="+mn-lt"/>
                          <a:ea typeface="+mn-ea"/>
                          <a:cs typeface="+mn-cs"/>
                        </a:rPr>
                        <a:t>项目开发时需求的变更所引发的风险</a:t>
                      </a:r>
                    </a:p>
                    <a:p>
                      <a:pPr indent="266700" algn="ctr"/>
                      <a:r>
                        <a:rPr lang="en-US" sz="1200" kern="100" dirty="0">
                          <a:solidFill>
                            <a:schemeClr val="tx1"/>
                          </a:solidFill>
                          <a:effectLst/>
                          <a:latin typeface="+mn-lt"/>
                          <a:ea typeface="+mn-ea"/>
                          <a:cs typeface="+mn-cs"/>
                        </a:rPr>
                        <a:t> </a:t>
                      </a:r>
                      <a:endParaRPr lang="zh-CN" altLang="en-US" sz="1200" kern="100" dirty="0">
                        <a:solidFill>
                          <a:schemeClr val="tx1"/>
                        </a:solidFill>
                        <a:effectLst/>
                        <a:latin typeface="+mn-lt"/>
                        <a:ea typeface="+mn-ea"/>
                        <a:cs typeface="+mn-cs"/>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a:effectLst/>
                        </a:rPr>
                        <a:t>30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a:effectLst/>
                        </a:rPr>
                        <a:t>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3341567"/>
                  </a:ext>
                </a:extLst>
              </a:tr>
              <a:tr h="1546512">
                <a:tc vMerge="1">
                  <a:txBody>
                    <a:bodyPr/>
                    <a:lstStyle/>
                    <a:p>
                      <a:endParaRPr lang="zh-CN" altLang="en-US"/>
                    </a:p>
                  </a:txBody>
                  <a:tcPr/>
                </a:tc>
                <a:tc>
                  <a:txBody>
                    <a:bodyPr/>
                    <a:lstStyle/>
                    <a:p>
                      <a:pPr indent="266700" algn="ctr"/>
                      <a:r>
                        <a:rPr lang="zh-CN" sz="1200" kern="100" dirty="0">
                          <a:effectLst/>
                        </a:rPr>
                        <a:t>不遵循制定的过程来进行的需求的变更所引发的风险</a:t>
                      </a:r>
                    </a:p>
                    <a:p>
                      <a:pPr indent="266700" algn="ct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中</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dirty="0">
                          <a:effectLst/>
                        </a:rPr>
                        <a:t>20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0222674"/>
                  </a:ext>
                </a:extLst>
              </a:tr>
            </a:tbl>
          </a:graphicData>
        </a:graphic>
      </p:graphicFrame>
      <p:graphicFrame>
        <p:nvGraphicFramePr>
          <p:cNvPr id="4" name="表格 3">
            <a:extLst>
              <a:ext uri="{FF2B5EF4-FFF2-40B4-BE49-F238E27FC236}">
                <a16:creationId xmlns:a16="http://schemas.microsoft.com/office/drawing/2014/main" id="{B14B9909-4157-490A-92CE-D5BD4381A2A7}"/>
              </a:ext>
            </a:extLst>
          </p:cNvPr>
          <p:cNvGraphicFramePr>
            <a:graphicFrameLocks noGrp="1"/>
          </p:cNvGraphicFramePr>
          <p:nvPr/>
        </p:nvGraphicFramePr>
        <p:xfrm>
          <a:off x="6833421" y="1611440"/>
          <a:ext cx="4734233" cy="3963450"/>
        </p:xfrm>
        <a:graphic>
          <a:graphicData uri="http://schemas.openxmlformats.org/drawingml/2006/table">
            <a:tbl>
              <a:tblPr firstRow="1" firstCol="1" bandRow="1">
                <a:tableStyleId>{D27102A9-8310-4765-A935-A1911B00CA55}</a:tableStyleId>
              </a:tblPr>
              <a:tblGrid>
                <a:gridCol w="1657151">
                  <a:extLst>
                    <a:ext uri="{9D8B030D-6E8A-4147-A177-3AD203B41FA5}">
                      <a16:colId xmlns:a16="http://schemas.microsoft.com/office/drawing/2014/main" val="1302987609"/>
                    </a:ext>
                  </a:extLst>
                </a:gridCol>
                <a:gridCol w="1538541">
                  <a:extLst>
                    <a:ext uri="{9D8B030D-6E8A-4147-A177-3AD203B41FA5}">
                      <a16:colId xmlns:a16="http://schemas.microsoft.com/office/drawing/2014/main" val="3864294658"/>
                    </a:ext>
                  </a:extLst>
                </a:gridCol>
                <a:gridCol w="1538541">
                  <a:extLst>
                    <a:ext uri="{9D8B030D-6E8A-4147-A177-3AD203B41FA5}">
                      <a16:colId xmlns:a16="http://schemas.microsoft.com/office/drawing/2014/main" val="1554738051"/>
                    </a:ext>
                  </a:extLst>
                </a:gridCol>
              </a:tblGrid>
              <a:tr h="1145458">
                <a:tc>
                  <a:txBody>
                    <a:bodyPr/>
                    <a:lstStyle/>
                    <a:p>
                      <a:pPr algn="ctr"/>
                      <a:r>
                        <a:rPr lang="zh-CN" sz="18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责任人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57487791"/>
                  </a:ext>
                </a:extLst>
              </a:tr>
              <a:tr h="1209368">
                <a:tc>
                  <a:txBody>
                    <a:bodyPr/>
                    <a:lstStyle/>
                    <a:p>
                      <a:pPr indent="266700" algn="ctr"/>
                      <a:r>
                        <a:rPr lang="zh-CN" altLang="en-US" sz="1200" b="0" kern="100" dirty="0">
                          <a:solidFill>
                            <a:schemeClr val="tx1"/>
                          </a:solidFill>
                          <a:effectLst/>
                          <a:latin typeface="+mn-lt"/>
                          <a:ea typeface="+mn-ea"/>
                          <a:cs typeface="+mn-cs"/>
                        </a:rPr>
                        <a:t>需求变更导致时间成本或经济成本远超预算</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邵美芝</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及时与客户沟通，调整需求</a:t>
                      </a:r>
                    </a:p>
                  </a:txBody>
                  <a:tcPr marL="68580" marR="68580" marT="0" marB="0" anchor="ctr"/>
                </a:tc>
                <a:extLst>
                  <a:ext uri="{0D108BD9-81ED-4DB2-BD59-A6C34878D82A}">
                    <a16:rowId xmlns:a16="http://schemas.microsoft.com/office/drawing/2014/main" val="3633346477"/>
                  </a:ext>
                </a:extLst>
              </a:tr>
              <a:tr h="1608624">
                <a:tc>
                  <a:txBody>
                    <a:bodyPr/>
                    <a:lstStyle/>
                    <a:p>
                      <a:pPr indent="266700" algn="ctr"/>
                      <a:r>
                        <a:rPr lang="zh-CN" altLang="en-US" sz="1200" kern="100" dirty="0">
                          <a:solidFill>
                            <a:schemeClr val="tx1"/>
                          </a:solidFill>
                          <a:effectLst/>
                          <a:latin typeface="+mn-lt"/>
                          <a:ea typeface="+mn-ea"/>
                          <a:cs typeface="+mn-cs"/>
                        </a:rPr>
                        <a:t>没有按照变更流程进行</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李晓菁</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严格按照变更流程重做变更</a:t>
                      </a:r>
                    </a:p>
                  </a:txBody>
                  <a:tcPr marL="68580" marR="68580" marT="0" marB="0" anchor="ctr"/>
                </a:tc>
                <a:extLst>
                  <a:ext uri="{0D108BD9-81ED-4DB2-BD59-A6C34878D82A}">
                    <a16:rowId xmlns:a16="http://schemas.microsoft.com/office/drawing/2014/main" val="2140452350"/>
                  </a:ext>
                </a:extLst>
              </a:tr>
            </a:tbl>
          </a:graphicData>
        </a:graphic>
      </p:graphicFrame>
    </p:spTree>
    <p:extLst>
      <p:ext uri="{BB962C8B-B14F-4D97-AF65-F5344CB8AC3E}">
        <p14:creationId xmlns:p14="http://schemas.microsoft.com/office/powerpoint/2010/main" val="859562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其他方面的风险与措施管理</a:t>
            </a:r>
          </a:p>
        </p:txBody>
      </p:sp>
      <p:graphicFrame>
        <p:nvGraphicFramePr>
          <p:cNvPr id="3" name="表格 2">
            <a:extLst>
              <a:ext uri="{FF2B5EF4-FFF2-40B4-BE49-F238E27FC236}">
                <a16:creationId xmlns:a16="http://schemas.microsoft.com/office/drawing/2014/main" id="{7821154D-77A6-42E0-83FB-C1FEF0142B86}"/>
              </a:ext>
            </a:extLst>
          </p:cNvPr>
          <p:cNvGraphicFramePr>
            <a:graphicFrameLocks noGrp="1"/>
          </p:cNvGraphicFramePr>
          <p:nvPr/>
        </p:nvGraphicFramePr>
        <p:xfrm>
          <a:off x="334296" y="1621271"/>
          <a:ext cx="6390968" cy="4760579"/>
        </p:xfrm>
        <a:graphic>
          <a:graphicData uri="http://schemas.openxmlformats.org/drawingml/2006/table">
            <a:tbl>
              <a:tblPr firstRow="1" firstCol="1" bandRow="1">
                <a:tableStyleId>{D27102A9-8310-4765-A935-A1911B00CA55}</a:tableStyleId>
              </a:tblPr>
              <a:tblGrid>
                <a:gridCol w="1032388">
                  <a:extLst>
                    <a:ext uri="{9D8B030D-6E8A-4147-A177-3AD203B41FA5}">
                      <a16:colId xmlns:a16="http://schemas.microsoft.com/office/drawing/2014/main" val="4254938804"/>
                    </a:ext>
                  </a:extLst>
                </a:gridCol>
                <a:gridCol w="1804219">
                  <a:extLst>
                    <a:ext uri="{9D8B030D-6E8A-4147-A177-3AD203B41FA5}">
                      <a16:colId xmlns:a16="http://schemas.microsoft.com/office/drawing/2014/main" val="2667618689"/>
                    </a:ext>
                  </a:extLst>
                </a:gridCol>
                <a:gridCol w="1174954">
                  <a:extLst>
                    <a:ext uri="{9D8B030D-6E8A-4147-A177-3AD203B41FA5}">
                      <a16:colId xmlns:a16="http://schemas.microsoft.com/office/drawing/2014/main" val="3389725536"/>
                    </a:ext>
                  </a:extLst>
                </a:gridCol>
                <a:gridCol w="1312607">
                  <a:extLst>
                    <a:ext uri="{9D8B030D-6E8A-4147-A177-3AD203B41FA5}">
                      <a16:colId xmlns:a16="http://schemas.microsoft.com/office/drawing/2014/main" val="1180163034"/>
                    </a:ext>
                  </a:extLst>
                </a:gridCol>
                <a:gridCol w="1066800">
                  <a:extLst>
                    <a:ext uri="{9D8B030D-6E8A-4147-A177-3AD203B41FA5}">
                      <a16:colId xmlns:a16="http://schemas.microsoft.com/office/drawing/2014/main" val="2281877980"/>
                    </a:ext>
                  </a:extLst>
                </a:gridCol>
              </a:tblGrid>
              <a:tr h="891207">
                <a:tc>
                  <a:txBody>
                    <a:bodyPr/>
                    <a:lstStyle/>
                    <a:p>
                      <a:pPr indent="266700" algn="ctr"/>
                      <a:r>
                        <a:rPr lang="en-US" sz="1100" kern="100" dirty="0">
                          <a:effectLst/>
                        </a:rPr>
                        <a:t>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457200" algn="ctr"/>
                      <a:r>
                        <a:rPr lang="zh-CN" sz="1600" kern="100" dirty="0">
                          <a:effectLst/>
                        </a:rPr>
                        <a:t>风险名称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发生概率</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损失（人时）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危险度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596930"/>
                  </a:ext>
                </a:extLst>
              </a:tr>
              <a:tr h="490131">
                <a:tc rowSpan="5">
                  <a:txBody>
                    <a:bodyPr/>
                    <a:lstStyle/>
                    <a:p>
                      <a:pPr indent="457200" algn="ctr"/>
                      <a:r>
                        <a:rPr lang="zh-CN" sz="2000" kern="100">
                          <a:effectLst/>
                        </a:rPr>
                        <a:t>其</a:t>
                      </a:r>
                      <a:endParaRPr lang="zh-CN" sz="1100" kern="100">
                        <a:effectLst/>
                      </a:endParaRPr>
                    </a:p>
                    <a:p>
                      <a:pPr indent="457200" algn="ctr"/>
                      <a:r>
                        <a:rPr lang="zh-CN" sz="2000" kern="100">
                          <a:effectLst/>
                        </a:rPr>
                        <a:t>他</a:t>
                      </a:r>
                      <a:endParaRPr lang="zh-CN" sz="1100" kern="100">
                        <a:effectLst/>
                      </a:endParaRPr>
                    </a:p>
                    <a:p>
                      <a:pPr indent="457200" algn="ctr"/>
                      <a:r>
                        <a:rPr lang="zh-CN" sz="2000" kern="100">
                          <a:effectLst/>
                        </a:rPr>
                        <a:t>风</a:t>
                      </a:r>
                      <a:endParaRPr lang="zh-CN" sz="1100" kern="100">
                        <a:effectLst/>
                      </a:endParaRPr>
                    </a:p>
                    <a:p>
                      <a:pPr indent="457200" algn="ctr"/>
                      <a:r>
                        <a:rPr lang="zh-CN" sz="2000" kern="100">
                          <a:effectLst/>
                        </a:rPr>
                        <a:t>险</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工作设备损坏</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4781389"/>
                  </a:ext>
                </a:extLst>
              </a:tr>
              <a:tr h="735196">
                <a:tc vMerge="1">
                  <a:txBody>
                    <a:bodyPr/>
                    <a:lstStyle/>
                    <a:p>
                      <a:endParaRPr lang="zh-CN" altLang="en-US"/>
                    </a:p>
                  </a:txBody>
                  <a:tcPr/>
                </a:tc>
                <a:tc>
                  <a:txBody>
                    <a:bodyPr/>
                    <a:lstStyle/>
                    <a:p>
                      <a:pPr indent="266700" algn="ctr"/>
                      <a:r>
                        <a:rPr lang="zh-CN" sz="1100" kern="100">
                          <a:effectLst/>
                        </a:rPr>
                        <a:t>版本控制误操作导致的受控文档丢失</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7845937"/>
                  </a:ext>
                </a:extLst>
              </a:tr>
              <a:tr h="710503">
                <a:tc vMerge="1">
                  <a:txBody>
                    <a:bodyPr/>
                    <a:lstStyle/>
                    <a:p>
                      <a:endParaRPr lang="zh-CN" altLang="en-US"/>
                    </a:p>
                  </a:txBody>
                  <a:tcPr/>
                </a:tc>
                <a:tc>
                  <a:txBody>
                    <a:bodyPr/>
                    <a:lstStyle/>
                    <a:p>
                      <a:pPr indent="266700" algn="ctr"/>
                      <a:r>
                        <a:rPr lang="zh-CN" sz="1100" kern="100">
                          <a:effectLst/>
                        </a:rPr>
                        <a:t>人员工作能力降低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7319006"/>
                  </a:ext>
                </a:extLst>
              </a:tr>
              <a:tr h="837388">
                <a:tc vMerge="1">
                  <a:txBody>
                    <a:bodyPr/>
                    <a:lstStyle/>
                    <a:p>
                      <a:endParaRPr lang="zh-CN" altLang="en-US"/>
                    </a:p>
                  </a:txBody>
                  <a:tcPr/>
                </a:tc>
                <a:tc>
                  <a:txBody>
                    <a:bodyPr/>
                    <a:lstStyle/>
                    <a:p>
                      <a:pPr indent="266700" algn="ctr"/>
                      <a:r>
                        <a:rPr lang="zh-CN" sz="1100" kern="100">
                          <a:effectLst/>
                        </a:rPr>
                        <a:t>例会参与人员没到齐</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高</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16242429"/>
                  </a:ext>
                </a:extLst>
              </a:tr>
              <a:tr h="1096154">
                <a:tc vMerge="1">
                  <a:txBody>
                    <a:bodyPr/>
                    <a:lstStyle/>
                    <a:p>
                      <a:endParaRPr lang="zh-CN" altLang="en-US"/>
                    </a:p>
                  </a:txBody>
                  <a:tcPr/>
                </a:tc>
                <a:tc>
                  <a:txBody>
                    <a:bodyPr/>
                    <a:lstStyle/>
                    <a:p>
                      <a:pPr indent="266700" algn="ctr"/>
                      <a:r>
                        <a:rPr lang="zh-CN" sz="1100" kern="100">
                          <a:effectLst/>
                        </a:rPr>
                        <a:t>组长因故离开</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dirty="0">
                          <a:effectLst/>
                        </a:rPr>
                        <a:t>高</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2695758"/>
                  </a:ext>
                </a:extLst>
              </a:tr>
            </a:tbl>
          </a:graphicData>
        </a:graphic>
      </p:graphicFrame>
      <p:graphicFrame>
        <p:nvGraphicFramePr>
          <p:cNvPr id="5" name="表格 4">
            <a:extLst>
              <a:ext uri="{FF2B5EF4-FFF2-40B4-BE49-F238E27FC236}">
                <a16:creationId xmlns:a16="http://schemas.microsoft.com/office/drawing/2014/main" id="{39A04C78-2FF3-4BFE-A2BE-0D8862FF3147}"/>
              </a:ext>
            </a:extLst>
          </p:cNvPr>
          <p:cNvGraphicFramePr>
            <a:graphicFrameLocks noGrp="1"/>
          </p:cNvGraphicFramePr>
          <p:nvPr/>
        </p:nvGraphicFramePr>
        <p:xfrm>
          <a:off x="7056322" y="1607574"/>
          <a:ext cx="4894786" cy="4827639"/>
        </p:xfrm>
        <a:graphic>
          <a:graphicData uri="http://schemas.openxmlformats.org/drawingml/2006/table">
            <a:tbl>
              <a:tblPr firstRow="1" firstCol="1" bandRow="1">
                <a:tableStyleId>{D27102A9-8310-4765-A935-A1911B00CA55}</a:tableStyleId>
              </a:tblPr>
              <a:tblGrid>
                <a:gridCol w="1772752">
                  <a:extLst>
                    <a:ext uri="{9D8B030D-6E8A-4147-A177-3AD203B41FA5}">
                      <a16:colId xmlns:a16="http://schemas.microsoft.com/office/drawing/2014/main" val="1918746729"/>
                    </a:ext>
                  </a:extLst>
                </a:gridCol>
                <a:gridCol w="1561017">
                  <a:extLst>
                    <a:ext uri="{9D8B030D-6E8A-4147-A177-3AD203B41FA5}">
                      <a16:colId xmlns:a16="http://schemas.microsoft.com/office/drawing/2014/main" val="796143669"/>
                    </a:ext>
                  </a:extLst>
                </a:gridCol>
                <a:gridCol w="1561017">
                  <a:extLst>
                    <a:ext uri="{9D8B030D-6E8A-4147-A177-3AD203B41FA5}">
                      <a16:colId xmlns:a16="http://schemas.microsoft.com/office/drawing/2014/main" val="939748666"/>
                    </a:ext>
                  </a:extLst>
                </a:gridCol>
              </a:tblGrid>
              <a:tr h="958645">
                <a:tc>
                  <a:txBody>
                    <a:bodyPr/>
                    <a:lstStyle/>
                    <a:p>
                      <a:pPr algn="ctr"/>
                      <a:r>
                        <a:rPr lang="zh-CN" sz="1200" kern="100">
                          <a:effectLst/>
                        </a:rPr>
                        <a:t>触发条件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责任人</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风险控制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237389625"/>
                  </a:ext>
                </a:extLst>
              </a:tr>
              <a:tr h="540775">
                <a:tc>
                  <a:txBody>
                    <a:bodyPr/>
                    <a:lstStyle/>
                    <a:p>
                      <a:pPr indent="266700" algn="ctr"/>
                      <a:r>
                        <a:rPr lang="zh-CN" sz="900" kern="100" dirty="0">
                          <a:effectLst/>
                        </a:rPr>
                        <a:t>工作使用的电脑意外损坏</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全体人员</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进行版本控制并提交云端仓库</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84366480"/>
                  </a:ext>
                </a:extLst>
              </a:tr>
              <a:tr h="668593">
                <a:tc>
                  <a:txBody>
                    <a:bodyPr/>
                    <a:lstStyle/>
                    <a:p>
                      <a:pPr indent="266700" algn="ctr"/>
                      <a:r>
                        <a:rPr lang="zh-CN" sz="900" kern="100" dirty="0">
                          <a:effectLst/>
                        </a:rPr>
                        <a:t>合并冲突</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曹未</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备份当前版本库，回退版本找回文件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237611339"/>
                  </a:ext>
                </a:extLst>
              </a:tr>
              <a:tr h="624348">
                <a:tc>
                  <a:txBody>
                    <a:bodyPr/>
                    <a:lstStyle/>
                    <a:p>
                      <a:pPr indent="266700" algn="ctr"/>
                      <a:r>
                        <a:rPr lang="zh-CN" sz="900" kern="100" dirty="0">
                          <a:effectLst/>
                        </a:rPr>
                        <a:t>组员生病或受伤导致无法进行工作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立即将工作转移至当前工作量最少的组员</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015875961"/>
                  </a:ext>
                </a:extLst>
              </a:tr>
              <a:tr h="909484">
                <a:tc>
                  <a:txBody>
                    <a:bodyPr/>
                    <a:lstStyle/>
                    <a:p>
                      <a:pPr indent="266700" algn="ctr"/>
                      <a:r>
                        <a:rPr lang="zh-CN" sz="900" kern="100">
                          <a:effectLst/>
                        </a:rPr>
                        <a:t>组员因故不能按时参加例会</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与组员协调，适当变更例会时间</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2462199687"/>
                  </a:ext>
                </a:extLst>
              </a:tr>
              <a:tr h="1125794">
                <a:tc>
                  <a:txBody>
                    <a:bodyPr/>
                    <a:lstStyle/>
                    <a:p>
                      <a:pPr indent="266700" algn="ctr"/>
                      <a:r>
                        <a:rPr lang="zh-CN" sz="900" kern="100" dirty="0">
                          <a:effectLst/>
                        </a:rPr>
                        <a:t>组长生病等原因导致无法领导小组继续工作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王心怡</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向组长或进度管理员了解当前进度，立即接替组长工作。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3441655839"/>
                  </a:ext>
                </a:extLst>
              </a:tr>
            </a:tbl>
          </a:graphicData>
        </a:graphic>
      </p:graphicFrame>
    </p:spTree>
    <p:extLst>
      <p:ext uri="{BB962C8B-B14F-4D97-AF65-F5344CB8AC3E}">
        <p14:creationId xmlns:p14="http://schemas.microsoft.com/office/powerpoint/2010/main" val="30032343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1"/>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2"/>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3"/>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6" name="组合 5">
            <a:extLst>
              <a:ext uri="{FF2B5EF4-FFF2-40B4-BE49-F238E27FC236}">
                <a16:creationId xmlns:a16="http://schemas.microsoft.com/office/drawing/2014/main" id="{8EDE84F3-7CB5-46C3-B809-E1D25F6FBA8C}"/>
              </a:ext>
            </a:extLst>
          </p:cNvPr>
          <p:cNvGrpSpPr/>
          <p:nvPr/>
        </p:nvGrpSpPr>
        <p:grpSpPr>
          <a:xfrm>
            <a:off x="1423030" y="1829601"/>
            <a:ext cx="3890944" cy="3565377"/>
            <a:chOff x="1335459" y="1688924"/>
            <a:chExt cx="3890944" cy="3565377"/>
          </a:xfrm>
        </p:grpSpPr>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11"/>
              </p:custDataLst>
            </p:nvPr>
          </p:nvGrpSpPr>
          <p:grpSpPr bwMode="auto">
            <a:xfrm>
              <a:off x="1335459" y="2011148"/>
              <a:ext cx="3875792"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12"/>
              </p:custDataLst>
            </p:nvPr>
          </p:nvGrpSpPr>
          <p:grpSpPr bwMode="auto">
            <a:xfrm>
              <a:off x="1397933" y="3081556"/>
              <a:ext cx="3816136"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21420000">
              <a:off x="1420327" y="4142006"/>
              <a:ext cx="3595455" cy="111229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3"/>
              </p:custDataLst>
            </p:nvPr>
          </p:nvSpPr>
          <p:spPr bwMode="auto">
            <a:xfrm rot="21420000">
              <a:off x="1350587" y="1688924"/>
              <a:ext cx="3852217"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4"/>
              </p:custDataLst>
            </p:nvPr>
          </p:nvSpPr>
          <p:spPr bwMode="auto">
            <a:xfrm rot="21420000">
              <a:off x="1346706" y="2759546"/>
              <a:ext cx="3879697"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5"/>
              </p:custDataLst>
            </p:nvPr>
          </p:nvSpPr>
          <p:spPr bwMode="auto">
            <a:xfrm rot="21420000">
              <a:off x="1432204" y="3842363"/>
              <a:ext cx="3789288"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6"/>
              </p:custDataLst>
            </p:nvPr>
          </p:nvSpPr>
          <p:spPr bwMode="auto">
            <a:xfrm rot="21360000">
              <a:off x="2277282" y="1781027"/>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一、项目介绍</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7"/>
              </p:custDataLst>
            </p:nvPr>
          </p:nvSpPr>
          <p:spPr bwMode="auto">
            <a:xfrm rot="21360000">
              <a:off x="1996992" y="2894997"/>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二、项目计划阶段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8"/>
              </p:custDataLst>
            </p:nvPr>
          </p:nvSpPr>
          <p:spPr bwMode="auto">
            <a:xfrm rot="21360000">
              <a:off x="1726994" y="3998726"/>
              <a:ext cx="32439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三、项目需求管理阶段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nvGrpSpPr>
          <p:cNvPr id="4" name="组合 3">
            <a:extLst>
              <a:ext uri="{FF2B5EF4-FFF2-40B4-BE49-F238E27FC236}">
                <a16:creationId xmlns:a16="http://schemas.microsoft.com/office/drawing/2014/main" id="{A15664FD-2817-4C01-8DB4-C050E43A488D}"/>
              </a:ext>
            </a:extLst>
          </p:cNvPr>
          <p:cNvGrpSpPr/>
          <p:nvPr/>
        </p:nvGrpSpPr>
        <p:grpSpPr>
          <a:xfrm>
            <a:off x="6658350" y="1702729"/>
            <a:ext cx="4267735" cy="3452541"/>
            <a:chOff x="7010119" y="1404405"/>
            <a:chExt cx="4267735" cy="3452541"/>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314771" y="277603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7065473" y="3458174"/>
              <a:ext cx="3887721" cy="1398772"/>
              <a:chOff x="2275991" y="2039527"/>
              <a:chExt cx="5052553" cy="1398772"/>
            </a:xfrm>
          </p:grpSpPr>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21420000">
                <a:off x="2493229" y="2325460"/>
                <a:ext cx="4771482" cy="1112839"/>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9"/>
                </p:custDataLst>
              </p:nvPr>
            </p:nvSpPr>
            <p:spPr bwMode="auto">
              <a:xfrm rot="21420000">
                <a:off x="2275991" y="2039527"/>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10"/>
                </p:custDataLst>
              </p:nvPr>
            </p:nvSpPr>
            <p:spPr bwMode="auto">
              <a:xfrm rot="21360000">
                <a:off x="3500532" y="2178938"/>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六、</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参考资料</a:t>
                </a:r>
              </a:p>
            </p:txBody>
          </p:sp>
        </p:grpSp>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4"/>
              </p:custDataLst>
            </p:nvPr>
          </p:nvSpPr>
          <p:spPr bwMode="auto">
            <a:xfrm rot="20300013">
              <a:off x="7581142" y="1971015"/>
              <a:ext cx="324063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5"/>
              </p:custDataLst>
            </p:nvPr>
          </p:nvSpPr>
          <p:spPr bwMode="auto">
            <a:xfrm rot="21420000">
              <a:off x="7010119" y="1404405"/>
              <a:ext cx="3831280"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6"/>
              </p:custDataLst>
            </p:nvPr>
          </p:nvSpPr>
          <p:spPr bwMode="auto">
            <a:xfrm rot="21360000">
              <a:off x="7391545" y="149902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项目需求变更阶段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7"/>
              </p:custDataLst>
            </p:nvPr>
          </p:nvSpPr>
          <p:spPr bwMode="auto">
            <a:xfrm rot="21420000">
              <a:off x="7081048" y="2436942"/>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8"/>
              </p:custDataLst>
            </p:nvPr>
          </p:nvSpPr>
          <p:spPr bwMode="auto">
            <a:xfrm rot="21360000">
              <a:off x="7515347" y="2490858"/>
              <a:ext cx="376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五、</a:t>
              </a:r>
              <a:r>
                <a:rPr lang="zh-CN" altLang="en-US" sz="2400" dirty="0">
                  <a:solidFill>
                    <a:srgbClr val="FFFFFF"/>
                  </a:solidFill>
                  <a:latin typeface="微软雅黑" panose="020B0503020204020204" pitchFamily="34" charset="-122"/>
                  <a:sym typeface="微软雅黑" panose="020B0503020204020204" pitchFamily="34" charset="-122"/>
                </a:rPr>
                <a:t>项目总结阶段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424607" y="60980"/>
            <a:ext cx="3536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预算</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4" name="表格 3">
            <a:extLst>
              <a:ext uri="{FF2B5EF4-FFF2-40B4-BE49-F238E27FC236}">
                <a16:creationId xmlns:a16="http://schemas.microsoft.com/office/drawing/2014/main" id="{21726C89-A20D-43BE-BABB-CF1F1B930EC7}"/>
              </a:ext>
            </a:extLst>
          </p:cNvPr>
          <p:cNvGraphicFramePr>
            <a:graphicFrameLocks noGrp="1"/>
          </p:cNvGraphicFramePr>
          <p:nvPr>
            <p:extLst>
              <p:ext uri="{D42A27DB-BD31-4B8C-83A1-F6EECF244321}">
                <p14:modId xmlns:p14="http://schemas.microsoft.com/office/powerpoint/2010/main" val="3652269028"/>
              </p:ext>
            </p:extLst>
          </p:nvPr>
        </p:nvGraphicFramePr>
        <p:xfrm>
          <a:off x="398585" y="969108"/>
          <a:ext cx="11472984" cy="4409239"/>
        </p:xfrm>
        <a:graphic>
          <a:graphicData uri="http://schemas.openxmlformats.org/drawingml/2006/table">
            <a:tbl>
              <a:tblPr firstRow="1" firstCol="1" bandRow="1">
                <a:tableStyleId>{9D7B26C5-4107-4FEC-AEDC-1716B250A1EF}</a:tableStyleId>
              </a:tblPr>
              <a:tblGrid>
                <a:gridCol w="2042545">
                  <a:extLst>
                    <a:ext uri="{9D8B030D-6E8A-4147-A177-3AD203B41FA5}">
                      <a16:colId xmlns:a16="http://schemas.microsoft.com/office/drawing/2014/main" val="3934031829"/>
                    </a:ext>
                  </a:extLst>
                </a:gridCol>
                <a:gridCol w="1985097">
                  <a:extLst>
                    <a:ext uri="{9D8B030D-6E8A-4147-A177-3AD203B41FA5}">
                      <a16:colId xmlns:a16="http://schemas.microsoft.com/office/drawing/2014/main" val="1660893851"/>
                    </a:ext>
                  </a:extLst>
                </a:gridCol>
                <a:gridCol w="1481489">
                  <a:extLst>
                    <a:ext uri="{9D8B030D-6E8A-4147-A177-3AD203B41FA5}">
                      <a16:colId xmlns:a16="http://schemas.microsoft.com/office/drawing/2014/main" val="3464654156"/>
                    </a:ext>
                  </a:extLst>
                </a:gridCol>
                <a:gridCol w="939991">
                  <a:extLst>
                    <a:ext uri="{9D8B030D-6E8A-4147-A177-3AD203B41FA5}">
                      <a16:colId xmlns:a16="http://schemas.microsoft.com/office/drawing/2014/main" val="2089433440"/>
                    </a:ext>
                  </a:extLst>
                </a:gridCol>
                <a:gridCol w="990106">
                  <a:extLst>
                    <a:ext uri="{9D8B030D-6E8A-4147-A177-3AD203B41FA5}">
                      <a16:colId xmlns:a16="http://schemas.microsoft.com/office/drawing/2014/main" val="1113991789"/>
                    </a:ext>
                  </a:extLst>
                </a:gridCol>
                <a:gridCol w="1488819">
                  <a:extLst>
                    <a:ext uri="{9D8B030D-6E8A-4147-A177-3AD203B41FA5}">
                      <a16:colId xmlns:a16="http://schemas.microsoft.com/office/drawing/2014/main" val="598682085"/>
                    </a:ext>
                  </a:extLst>
                </a:gridCol>
                <a:gridCol w="2544937">
                  <a:extLst>
                    <a:ext uri="{9D8B030D-6E8A-4147-A177-3AD203B41FA5}">
                      <a16:colId xmlns:a16="http://schemas.microsoft.com/office/drawing/2014/main" val="226537976"/>
                    </a:ext>
                  </a:extLst>
                </a:gridCol>
              </a:tblGrid>
              <a:tr h="563706">
                <a:tc>
                  <a:txBody>
                    <a:bodyPr/>
                    <a:lstStyle/>
                    <a:p>
                      <a:pPr algn="l"/>
                      <a:r>
                        <a:rPr lang="zh-CN" sz="2000" kern="100" dirty="0">
                          <a:effectLst/>
                        </a:rPr>
                        <a:t>花销名称</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规格</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单价（元）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数量</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单位</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总计（元）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备注</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1328965827"/>
                  </a:ext>
                </a:extLst>
              </a:tr>
              <a:tr h="422778">
                <a:tc>
                  <a:txBody>
                    <a:bodyPr/>
                    <a:lstStyle/>
                    <a:p>
                      <a:pPr algn="just"/>
                      <a:r>
                        <a:rPr lang="zh-CN" sz="2000" kern="100" dirty="0">
                          <a:effectLst/>
                        </a:rPr>
                        <a:t>团建</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8</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4000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团建所需的物资</a:t>
                      </a:r>
                      <a:endParaRPr lang="zh-CN" sz="2000" kern="100" dirty="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793354438"/>
                  </a:ext>
                </a:extLst>
              </a:tr>
              <a:tr h="1127410">
                <a:tc>
                  <a:txBody>
                    <a:bodyPr/>
                    <a:lstStyle/>
                    <a:p>
                      <a:pPr algn="just"/>
                      <a:r>
                        <a:rPr lang="zh-CN" sz="2000" kern="100">
                          <a:effectLst/>
                        </a:rPr>
                        <a:t>薪酬</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杭州市薪资水平报告中的薪资水平</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61.275</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1680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小时</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102942</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521882728"/>
                  </a:ext>
                </a:extLst>
              </a:tr>
              <a:tr h="644088">
                <a:tc>
                  <a:txBody>
                    <a:bodyPr/>
                    <a:lstStyle/>
                    <a:p>
                      <a:pPr algn="just"/>
                      <a:r>
                        <a:rPr lang="zh-CN" sz="2000" kern="100">
                          <a:effectLst/>
                        </a:rPr>
                        <a:t>用户沟通</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104</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招募用户代表、询问用户需求</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156951344"/>
                  </a:ext>
                </a:extLst>
              </a:tr>
              <a:tr h="644088">
                <a:tc>
                  <a:txBody>
                    <a:bodyPr/>
                    <a:lstStyle/>
                    <a:p>
                      <a:pPr algn="just"/>
                      <a:r>
                        <a:rPr lang="zh-CN" sz="2000" kern="100">
                          <a:effectLst/>
                        </a:rPr>
                        <a:t>设备维护</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维修出故障的电子设备</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874694498"/>
                  </a:ext>
                </a:extLst>
              </a:tr>
              <a:tr h="644088">
                <a:tc>
                  <a:txBody>
                    <a:bodyPr/>
                    <a:lstStyle/>
                    <a:p>
                      <a:pPr algn="just"/>
                      <a:r>
                        <a:rPr lang="zh-CN" sz="2000" kern="100">
                          <a:effectLst/>
                        </a:rPr>
                        <a:t>材料</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学习资料、打印材料等等</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3253868165"/>
                  </a:ext>
                </a:extLst>
              </a:tr>
              <a:tr h="363081">
                <a:tc>
                  <a:txBody>
                    <a:bodyPr/>
                    <a:lstStyle/>
                    <a:p>
                      <a:pPr algn="just"/>
                      <a:r>
                        <a:rPr lang="zh-CN" sz="2000" kern="100">
                          <a:effectLst/>
                        </a:rPr>
                        <a:t>总计</a:t>
                      </a:r>
                      <a:endParaRPr lang="zh-CN" sz="2000" kern="100">
                        <a:effectLst/>
                        <a:latin typeface="Times New Roman" panose="02020603050405020304" pitchFamily="18" charset="0"/>
                        <a:ea typeface="宋体" panose="02010600030101010101" pitchFamily="2" charset="-122"/>
                      </a:endParaRPr>
                    </a:p>
                  </a:txBody>
                  <a:tcPr marL="42299" marR="42299" marT="0" marB="0"/>
                </a:tc>
                <a:tc gridSpan="6">
                  <a:txBody>
                    <a:bodyPr/>
                    <a:lstStyle/>
                    <a:p>
                      <a:pPr algn="ctr"/>
                      <a:r>
                        <a:rPr lang="en-US" sz="2000" kern="100" dirty="0">
                          <a:effectLst/>
                        </a:rPr>
                        <a:t>101876</a:t>
                      </a:r>
                      <a:r>
                        <a:rPr lang="zh-CN" sz="2000" kern="100" dirty="0">
                          <a:effectLst/>
                        </a:rPr>
                        <a:t>（元）</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47742738"/>
                  </a:ext>
                </a:extLst>
              </a:tr>
            </a:tbl>
          </a:graphicData>
        </a:graphic>
      </p:graphicFrame>
    </p:spTree>
    <p:extLst>
      <p:ext uri="{BB962C8B-B14F-4D97-AF65-F5344CB8AC3E}">
        <p14:creationId xmlns:p14="http://schemas.microsoft.com/office/powerpoint/2010/main" val="3498580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79"/>
          <a:ext cx="11588359" cy="5469134"/>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560053">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姓名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806597">
                <a:tc>
                  <a:txBody>
                    <a:bodyPr/>
                    <a:lstStyle/>
                    <a:p>
                      <a:pPr algn="ctr"/>
                      <a:r>
                        <a:rPr lang="zh-CN" altLang="en-US" sz="1600" kern="100" dirty="0">
                          <a:solidFill>
                            <a:schemeClr val="dk1"/>
                          </a:solidFill>
                          <a:effectLst/>
                        </a:rPr>
                        <a:t>项目经理</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r>
                        <a:rPr lang="zh-CN" altLang="en-US" sz="1600" kern="100" dirty="0">
                          <a:solidFill>
                            <a:schemeClr val="dk1"/>
                          </a:solidFill>
                          <a:effectLst/>
                        </a:rPr>
                        <a:t>  </a:t>
                      </a:r>
                      <a:endParaRPr lang="en-US" altLang="zh-CN"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890300">
                <a:tc>
                  <a:txBody>
                    <a:bodyPr/>
                    <a:lstStyle/>
                    <a:p>
                      <a:pPr algn="ctr"/>
                      <a:r>
                        <a:rPr lang="zh-CN" altLang="en-US" sz="1600" kern="100" dirty="0">
                          <a:solidFill>
                            <a:schemeClr val="dk1"/>
                          </a:solidFill>
                          <a:effectLst/>
                        </a:rPr>
                        <a:t>任务审核员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邵美芝</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798987">
                <a:tc>
                  <a:txBody>
                    <a:bodyPr/>
                    <a:lstStyle/>
                    <a:p>
                      <a:pPr algn="ctr"/>
                      <a:r>
                        <a:rPr lang="zh-CN" altLang="en-US" sz="1600" kern="100" dirty="0">
                          <a:solidFill>
                            <a:schemeClr val="dk1"/>
                          </a:solidFill>
                          <a:effectLst/>
                        </a:rPr>
                        <a:t>进度管理员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31801293</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837035">
                <a:tc>
                  <a:txBody>
                    <a:bodyPr/>
                    <a:lstStyle/>
                    <a:p>
                      <a:pPr algn="ctr"/>
                      <a:r>
                        <a:rPr lang="zh-CN" altLang="en-US" sz="1600" kern="100">
                          <a:solidFill>
                            <a:schemeClr val="dk1"/>
                          </a:solidFill>
                          <a:effectLst/>
                        </a:rPr>
                        <a:t>会议记录员</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829426">
                <a:tc rowSpan="2">
                  <a:txBody>
                    <a:bodyPr/>
                    <a:lstStyle/>
                    <a:p>
                      <a:pPr algn="ctr"/>
                      <a:r>
                        <a:rPr lang="zh-CN" altLang="en-US" sz="1600" kern="100" dirty="0">
                          <a:solidFill>
                            <a:schemeClr val="dk1"/>
                          </a:solidFill>
                          <a:effectLst/>
                        </a:rPr>
                        <a:t>文档管理员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31803067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736">
                <a:tc vMerge="1">
                  <a:txBody>
                    <a:bodyPr/>
                    <a:lstStyle/>
                    <a:p>
                      <a:pPr algn="just"/>
                      <a:r>
                        <a:rPr lang="zh-CN" altLang="en-US" sz="1600" kern="100" dirty="0">
                          <a:solidFill>
                            <a:schemeClr val="dk1"/>
                          </a:solidFill>
                          <a:effectLst/>
                          <a:latin typeface="+mn-lt"/>
                          <a:ea typeface="+mn-ea"/>
                          <a:cs typeface="+mn-cs"/>
                        </a:rPr>
                        <a:t>文档管理员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31568602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80"/>
          <a:ext cx="11588359" cy="5462556"/>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19150">
                <a:tc rowSpan="5">
                  <a:txBody>
                    <a:bodyPr/>
                    <a:lstStyle/>
                    <a:p>
                      <a:pPr algn="ctr"/>
                      <a:r>
                        <a:rPr lang="zh-CN" altLang="en-US" sz="1600" kern="100" dirty="0">
                          <a:solidFill>
                            <a:schemeClr val="dk1"/>
                          </a:solidFill>
                          <a:effectLst/>
                        </a:rPr>
                        <a:t>文档编写员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  </a:t>
                      </a:r>
                      <a:r>
                        <a:rPr lang="zh-CN" altLang="en-US" sz="1600" kern="100" dirty="0">
                          <a:solidFill>
                            <a:schemeClr val="dk1"/>
                          </a:solidFill>
                          <a:effectLst/>
                        </a:rPr>
                        <a:t>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  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135497580"/>
                  </a:ext>
                </a:extLst>
              </a:tr>
              <a:tr h="551622">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413533766"/>
                  </a:ext>
                </a:extLst>
              </a:tr>
              <a:tr h="561561">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  </a:t>
                      </a:r>
                      <a:r>
                        <a:rPr lang="zh-CN" altLang="en-US" sz="1600" kern="100" dirty="0">
                          <a:solidFill>
                            <a:schemeClr val="dk1"/>
                          </a:solidFill>
                          <a:effectLst/>
                        </a:rPr>
                        <a:t>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  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959852825"/>
                  </a:ext>
                </a:extLst>
              </a:tr>
              <a:tr h="526774">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581439">
                <a:tc vMerge="1">
                  <a:txBody>
                    <a:bodyPr/>
                    <a:lstStyle/>
                    <a:p>
                      <a:pPr algn="just"/>
                      <a:r>
                        <a:rPr lang="zh-CN" altLang="en-US" sz="1600" kern="100" dirty="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豆欣童</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wxid_1yr2gqqqqmiu22  </a:t>
                      </a:r>
                      <a:r>
                        <a:rPr lang="zh-CN" altLang="en-US" sz="1600" kern="100" dirty="0">
                          <a:solidFill>
                            <a:schemeClr val="dk1"/>
                          </a:solidFill>
                          <a:effectLst/>
                        </a:rPr>
                        <a:t>邮箱：</a:t>
                      </a:r>
                      <a:r>
                        <a:rPr lang="en-US" sz="1600" kern="100" dirty="0">
                          <a:solidFill>
                            <a:schemeClr val="dk1"/>
                          </a:solidFill>
                          <a:effectLst/>
                        </a:rPr>
                        <a:t>31801297@stu.zucc.edu.cn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15868295744  QQ</a:t>
                      </a:r>
                      <a:r>
                        <a:rPr lang="zh-CN" altLang="en-US" sz="1600" kern="100" dirty="0">
                          <a:solidFill>
                            <a:schemeClr val="dk1"/>
                          </a:solidFill>
                          <a:effectLst/>
                        </a:rPr>
                        <a:t>：</a:t>
                      </a:r>
                      <a:r>
                        <a:rPr lang="en-US" sz="1600" kern="100" dirty="0">
                          <a:solidFill>
                            <a:schemeClr val="dk1"/>
                          </a:solidFill>
                          <a:effectLst/>
                        </a:rPr>
                        <a:t>894944697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521804">
                <a:tc>
                  <a:txBody>
                    <a:bodyPr/>
                    <a:lstStyle/>
                    <a:p>
                      <a:pPr algn="ctr"/>
                      <a:r>
                        <a:rPr lang="zh-CN" altLang="en-US" sz="1600" kern="100" dirty="0">
                          <a:solidFill>
                            <a:schemeClr val="dk1"/>
                          </a:solidFill>
                          <a:effectLst/>
                        </a:rPr>
                        <a:t>配置管理员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546652">
                <a:tc>
                  <a:txBody>
                    <a:bodyPr/>
                    <a:lstStyle/>
                    <a:p>
                      <a:pPr algn="ctr"/>
                      <a:r>
                        <a:rPr lang="zh-CN" altLang="en-US" sz="1600" kern="100" dirty="0">
                          <a:solidFill>
                            <a:schemeClr val="dk1"/>
                          </a:solidFill>
                          <a:effectLst/>
                        </a:rPr>
                        <a:t>美工</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541683">
                <a:tc rowSpan="2">
                  <a:txBody>
                    <a:bodyPr/>
                    <a:lstStyle/>
                    <a:p>
                      <a:pPr algn="ctr"/>
                      <a:r>
                        <a:rPr lang="zh-CN" altLang="en-US" sz="1600" kern="100" dirty="0">
                          <a:solidFill>
                            <a:schemeClr val="dk1"/>
                          </a:solidFill>
                          <a:effectLst/>
                        </a:rPr>
                        <a:t>分析设计员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111">
                <a:tc vMerge="1">
                  <a:txBody>
                    <a:bodyPr/>
                    <a:lstStyle/>
                    <a:p>
                      <a:pPr algn="just"/>
                      <a:r>
                        <a:rPr lang="zh-CN" altLang="en-US" sz="1600" kern="100" dirty="0">
                          <a:solidFill>
                            <a:schemeClr val="dk1"/>
                          </a:solidFill>
                          <a:effectLst/>
                          <a:latin typeface="+mn-lt"/>
                          <a:ea typeface="+mn-ea"/>
                          <a:cs typeface="+mn-cs"/>
                        </a:rPr>
                        <a:t>分析设计员</a:t>
                      </a:r>
                    </a:p>
                  </a:txBody>
                  <a:tcPr marL="68580" marR="68580" marT="0" marB="0"/>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41457422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extLst>
              <p:ext uri="{D42A27DB-BD31-4B8C-83A1-F6EECF244321}">
                <p14:modId xmlns:p14="http://schemas.microsoft.com/office/powerpoint/2010/main" val="2413357176"/>
              </p:ext>
            </p:extLst>
          </p:nvPr>
        </p:nvGraphicFramePr>
        <p:xfrm>
          <a:off x="284093" y="966080"/>
          <a:ext cx="11623814" cy="2722010"/>
        </p:xfrm>
        <a:graphic>
          <a:graphicData uri="http://schemas.openxmlformats.org/drawingml/2006/table">
            <a:tbl>
              <a:tblPr firstRow="1" firstCol="1" bandRow="1">
                <a:tableStyleId>{D27102A9-8310-4765-A935-A1911B00CA55}</a:tableStyleId>
              </a:tblPr>
              <a:tblGrid>
                <a:gridCol w="1533110">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21804">
                <a:tc rowSpan="3">
                  <a:txBody>
                    <a:bodyPr/>
                    <a:lstStyle/>
                    <a:p>
                      <a:pPr algn="ctr"/>
                      <a:r>
                        <a:rPr lang="zh-CN" sz="1600" kern="100" dirty="0">
                          <a:effectLst/>
                        </a:rPr>
                        <a:t>访谈员</a:t>
                      </a:r>
                    </a:p>
                  </a:txBody>
                  <a:tcPr marL="68580" marR="68580" marT="0" marB="0" anchor="ctr"/>
                </a:tc>
                <a:tc>
                  <a:txBody>
                    <a:bodyPr/>
                    <a:lstStyle/>
                    <a:p>
                      <a:pPr algn="ctr"/>
                      <a:r>
                        <a:rPr lang="zh-CN" sz="1600" kern="100">
                          <a:effectLst/>
                        </a:rPr>
                        <a:t>李晓菁</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31801159</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17815545670</a:t>
                      </a:r>
                      <a:r>
                        <a:rPr lang="en-US" sz="1200" kern="100" dirty="0">
                          <a:effectLst/>
                        </a:rPr>
                        <a:t>  </a:t>
                      </a:r>
                      <a:r>
                        <a:rPr lang="zh-CN" sz="1600" kern="100" dirty="0">
                          <a:effectLst/>
                        </a:rPr>
                        <a:t>邮箱：</a:t>
                      </a:r>
                      <a:r>
                        <a:rPr lang="en-US" sz="1600" kern="100" dirty="0">
                          <a:effectLst/>
                        </a:rPr>
                        <a:t>31801159@stu.zucc.edu.cn</a:t>
                      </a:r>
                      <a:endParaRPr lang="zh-CN" sz="1200" kern="100" dirty="0">
                        <a:effectLst/>
                      </a:endParaRPr>
                    </a:p>
                    <a:p>
                      <a:pPr algn="ctr"/>
                      <a:r>
                        <a:rPr lang="zh-CN" sz="1600" kern="100" dirty="0">
                          <a:effectLst/>
                        </a:rPr>
                        <a:t>电话：</a:t>
                      </a:r>
                      <a:r>
                        <a:rPr lang="en-US" sz="1600" kern="100" dirty="0">
                          <a:effectLst/>
                        </a:rPr>
                        <a:t>17815545670</a:t>
                      </a:r>
                      <a:r>
                        <a:rPr lang="en-US" sz="1200" kern="100" dirty="0">
                          <a:effectLst/>
                        </a:rPr>
                        <a:t>   </a:t>
                      </a:r>
                      <a:r>
                        <a:rPr lang="en-US" sz="1600" kern="100" dirty="0">
                          <a:effectLst/>
                        </a:rPr>
                        <a:t>QQ</a:t>
                      </a:r>
                      <a:r>
                        <a:rPr lang="zh-CN" sz="1600" kern="100" dirty="0">
                          <a:effectLst/>
                        </a:rPr>
                        <a:t>：</a:t>
                      </a:r>
                      <a:r>
                        <a:rPr lang="en-US" sz="1600" kern="100" dirty="0">
                          <a:effectLst/>
                        </a:rPr>
                        <a:t>793595007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3851744"/>
                  </a:ext>
                </a:extLst>
              </a:tr>
              <a:tr h="546652">
                <a:tc vMerge="1">
                  <a:txBody>
                    <a:bodyPr/>
                    <a:lstStyle/>
                    <a:p>
                      <a:pPr algn="just"/>
                      <a:r>
                        <a:rPr lang="zh-CN" sz="1600" kern="100">
                          <a:effectLst/>
                        </a:rPr>
                        <a:t>访谈员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曹未</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31801295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err="1">
                          <a:effectLst/>
                        </a:rPr>
                        <a:t>linkonghx</a:t>
                      </a:r>
                      <a:r>
                        <a:rPr lang="en-US" sz="1200" kern="100" dirty="0">
                          <a:effectLst/>
                        </a:rPr>
                        <a:t>  </a:t>
                      </a:r>
                      <a:r>
                        <a:rPr lang="zh-CN" sz="1600" kern="100" dirty="0">
                          <a:effectLst/>
                        </a:rPr>
                        <a:t>邮箱：</a:t>
                      </a:r>
                      <a:r>
                        <a:rPr lang="en-US" sz="1600" kern="100" dirty="0">
                          <a:effectLst/>
                        </a:rPr>
                        <a:t>31801295@stu.zucc.edu.cn</a:t>
                      </a:r>
                      <a:endParaRPr lang="zh-CN" sz="1200" kern="100" dirty="0">
                        <a:effectLst/>
                      </a:endParaRPr>
                    </a:p>
                    <a:p>
                      <a:pPr algn="ctr"/>
                      <a:r>
                        <a:rPr lang="zh-CN" sz="1600" kern="100" dirty="0">
                          <a:effectLst/>
                        </a:rPr>
                        <a:t>电话：</a:t>
                      </a:r>
                      <a:r>
                        <a:rPr lang="en-US" sz="1600" kern="100" dirty="0">
                          <a:effectLst/>
                        </a:rPr>
                        <a:t>13656644654</a:t>
                      </a:r>
                      <a:r>
                        <a:rPr lang="en-US" sz="1200" kern="100" dirty="0">
                          <a:effectLst/>
                        </a:rPr>
                        <a:t>  </a:t>
                      </a:r>
                      <a:r>
                        <a:rPr lang="en-US" sz="1600" kern="100" dirty="0">
                          <a:effectLst/>
                        </a:rPr>
                        <a:t>QQ</a:t>
                      </a:r>
                      <a:r>
                        <a:rPr lang="zh-CN" sz="1600" kern="100" dirty="0">
                          <a:effectLst/>
                        </a:rPr>
                        <a:t>：</a:t>
                      </a:r>
                      <a:r>
                        <a:rPr lang="en-US" sz="1600" kern="100" dirty="0">
                          <a:effectLst/>
                        </a:rPr>
                        <a:t>304615307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1666484"/>
                  </a:ext>
                </a:extLst>
              </a:tr>
              <a:tr h="541683">
                <a:tc vMerge="1">
                  <a:txBody>
                    <a:bodyPr/>
                    <a:lstStyle/>
                    <a:p>
                      <a:pPr algn="just"/>
                      <a:r>
                        <a:rPr lang="zh-CN" sz="1600" kern="100" dirty="0">
                          <a:effectLst/>
                        </a:rPr>
                        <a:t>访谈员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8993546"/>
                  </a:ext>
                </a:extLst>
              </a:tr>
              <a:tr h="746111">
                <a:tc>
                  <a:txBody>
                    <a:bodyPr/>
                    <a:lstStyle/>
                    <a:p>
                      <a:pPr algn="ctr"/>
                      <a:r>
                        <a:rPr lang="zh-CN" sz="1600" kern="100">
                          <a:effectLst/>
                        </a:rPr>
                        <a:t>财务管理员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28369599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实际情况</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1">
            <a:extLst>
              <a:ext uri="{FF2B5EF4-FFF2-40B4-BE49-F238E27FC236}">
                <a16:creationId xmlns:a16="http://schemas.microsoft.com/office/drawing/2014/main" id="{71815A26-65DC-42D4-8065-C5447D054561}"/>
              </a:ext>
            </a:extLst>
          </p:cNvPr>
          <p:cNvSpPr>
            <a:spLocks noChangeArrowheads="1"/>
          </p:cNvSpPr>
          <p:nvPr>
            <p:custDataLst>
              <p:tags r:id="rId6"/>
            </p:custDataLst>
          </p:nvPr>
        </p:nvSpPr>
        <p:spPr bwMode="auto">
          <a:xfrm>
            <a:off x="729110" y="125283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椭圆 52">
            <a:extLst>
              <a:ext uri="{FF2B5EF4-FFF2-40B4-BE49-F238E27FC236}">
                <a16:creationId xmlns:a16="http://schemas.microsoft.com/office/drawing/2014/main" id="{73CC0013-DED2-40CD-BD20-464BCE8278CB}"/>
              </a:ext>
            </a:extLst>
          </p:cNvPr>
          <p:cNvSpPr>
            <a:spLocks noChangeArrowheads="1"/>
          </p:cNvSpPr>
          <p:nvPr>
            <p:custDataLst>
              <p:tags r:id="rId7"/>
            </p:custDataLst>
          </p:nvPr>
        </p:nvSpPr>
        <p:spPr bwMode="auto">
          <a:xfrm>
            <a:off x="729110" y="287693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椭圆 53">
            <a:extLst>
              <a:ext uri="{FF2B5EF4-FFF2-40B4-BE49-F238E27FC236}">
                <a16:creationId xmlns:a16="http://schemas.microsoft.com/office/drawing/2014/main" id="{9DD0F816-6677-43E8-B152-A6E358E6C84E}"/>
              </a:ext>
            </a:extLst>
          </p:cNvPr>
          <p:cNvSpPr>
            <a:spLocks noChangeArrowheads="1"/>
          </p:cNvSpPr>
          <p:nvPr>
            <p:custDataLst>
              <p:tags r:id="rId8"/>
            </p:custDataLst>
          </p:nvPr>
        </p:nvSpPr>
        <p:spPr bwMode="auto">
          <a:xfrm>
            <a:off x="729111" y="407284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4">
            <a:extLst>
              <a:ext uri="{FF2B5EF4-FFF2-40B4-BE49-F238E27FC236}">
                <a16:creationId xmlns:a16="http://schemas.microsoft.com/office/drawing/2014/main" id="{53CD8B1A-4756-4D45-8B1E-8E75056A8E2A}"/>
              </a:ext>
            </a:extLst>
          </p:cNvPr>
          <p:cNvSpPr>
            <a:spLocks noChangeArrowheads="1"/>
          </p:cNvSpPr>
          <p:nvPr>
            <p:custDataLst>
              <p:tags r:id="rId9"/>
            </p:custDataLst>
          </p:nvPr>
        </p:nvSpPr>
        <p:spPr bwMode="auto">
          <a:xfrm>
            <a:off x="1338263" y="1001523"/>
            <a:ext cx="60673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财务成本</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消耗较低，主要是团建的低成本，使得团建费用控制在</a:t>
            </a:r>
            <a:r>
              <a:rPr lang="en-US" altLang="zh-CN" sz="1600" dirty="0">
                <a:solidFill>
                  <a:srgbClr val="000000"/>
                </a:solidFill>
                <a:latin typeface="黑体" panose="02010609060101010101" pitchFamily="49" charset="-122"/>
                <a:ea typeface="黑体" panose="02010609060101010101" pitchFamily="49" charset="-122"/>
              </a:rPr>
              <a:t>300</a:t>
            </a:r>
            <a:r>
              <a:rPr lang="zh-CN" altLang="en-US" sz="1600" dirty="0">
                <a:solidFill>
                  <a:srgbClr val="000000"/>
                </a:solidFill>
                <a:latin typeface="黑体" panose="02010609060101010101" pitchFamily="49" charset="-122"/>
                <a:ea typeface="黑体" panose="02010609060101010101" pitchFamily="49" charset="-122"/>
              </a:rPr>
              <a:t>以内</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3" name="PA_文本框 55">
            <a:extLst>
              <a:ext uri="{FF2B5EF4-FFF2-40B4-BE49-F238E27FC236}">
                <a16:creationId xmlns:a16="http://schemas.microsoft.com/office/drawing/2014/main" id="{3FD88E08-22A5-4207-AC2E-4176594CF64C}"/>
              </a:ext>
            </a:extLst>
          </p:cNvPr>
          <p:cNvSpPr>
            <a:spLocks noChangeArrowheads="1"/>
          </p:cNvSpPr>
          <p:nvPr>
            <p:custDataLst>
              <p:tags r:id="rId10"/>
            </p:custDataLst>
          </p:nvPr>
        </p:nvSpPr>
        <p:spPr bwMode="auto">
          <a:xfrm>
            <a:off x="1285272" y="2444588"/>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风险管理</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相对稳定</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文本框 56">
            <a:extLst>
              <a:ext uri="{FF2B5EF4-FFF2-40B4-BE49-F238E27FC236}">
                <a16:creationId xmlns:a16="http://schemas.microsoft.com/office/drawing/2014/main" id="{6000ED05-0F40-43E3-B6D4-1481EF34125A}"/>
              </a:ext>
            </a:extLst>
          </p:cNvPr>
          <p:cNvSpPr>
            <a:spLocks noChangeArrowheads="1"/>
          </p:cNvSpPr>
          <p:nvPr>
            <p:custDataLst>
              <p:tags r:id="rId11"/>
            </p:custDataLst>
          </p:nvPr>
        </p:nvSpPr>
        <p:spPr bwMode="auto">
          <a:xfrm>
            <a:off x="1285272" y="3727295"/>
            <a:ext cx="890500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人力资源</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分工一直相对合理，有过载现象，但合理可控。每个成员平均工作时间都在一个标准范围内。</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extLst>
      <p:ext uri="{BB962C8B-B14F-4D97-AF65-F5344CB8AC3E}">
        <p14:creationId xmlns:p14="http://schemas.microsoft.com/office/powerpoint/2010/main" val="989275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366101" y="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项目计划阶段内部评审</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02EDF04B-D6AE-4414-AA18-070E948665CC}"/>
              </a:ext>
            </a:extLst>
          </p:cNvPr>
          <p:cNvPicPr>
            <a:picLocks noChangeAspect="1"/>
          </p:cNvPicPr>
          <p:nvPr/>
        </p:nvPicPr>
        <p:blipFill>
          <a:blip r:embed="rId9"/>
          <a:stretch>
            <a:fillRect/>
          </a:stretch>
        </p:blipFill>
        <p:spPr>
          <a:xfrm>
            <a:off x="0" y="651885"/>
            <a:ext cx="9710057" cy="3587282"/>
          </a:xfrm>
          <a:prstGeom prst="rect">
            <a:avLst/>
          </a:prstGeom>
        </p:spPr>
      </p:pic>
      <p:pic>
        <p:nvPicPr>
          <p:cNvPr id="5" name="图片 4">
            <a:extLst>
              <a:ext uri="{FF2B5EF4-FFF2-40B4-BE49-F238E27FC236}">
                <a16:creationId xmlns:a16="http://schemas.microsoft.com/office/drawing/2014/main" id="{ED4A63A5-23B3-4EE2-A7E3-EF90BF27221E}"/>
              </a:ext>
            </a:extLst>
          </p:cNvPr>
          <p:cNvPicPr>
            <a:picLocks noChangeAspect="1"/>
          </p:cNvPicPr>
          <p:nvPr/>
        </p:nvPicPr>
        <p:blipFill>
          <a:blip r:embed="rId10"/>
          <a:stretch>
            <a:fillRect/>
          </a:stretch>
        </p:blipFill>
        <p:spPr>
          <a:xfrm>
            <a:off x="8001797" y="2061482"/>
            <a:ext cx="3856211" cy="4692580"/>
          </a:xfrm>
          <a:prstGeom prst="rect">
            <a:avLst/>
          </a:prstGeom>
        </p:spPr>
      </p:pic>
    </p:spTree>
    <p:extLst>
      <p:ext uri="{BB962C8B-B14F-4D97-AF65-F5344CB8AC3E}">
        <p14:creationId xmlns:p14="http://schemas.microsoft.com/office/powerpoint/2010/main" val="1270523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latin typeface="微软雅黑" panose="020B0503020204020204" pitchFamily="34" charset="-122"/>
              </a:rPr>
              <a:t>管理阶段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7"/>
            </p:custDataLst>
          </p:nvPr>
        </p:nvSpPr>
        <p:spPr bwMode="auto">
          <a:xfrm>
            <a:off x="5639507" y="239916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8"/>
            </p:custDataLst>
          </p:nvPr>
        </p:nvSpPr>
        <p:spPr bwMode="auto">
          <a:xfrm>
            <a:off x="5640112" y="332833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9"/>
            </p:custDataLst>
          </p:nvPr>
        </p:nvSpPr>
        <p:spPr bwMode="auto">
          <a:xfrm>
            <a:off x="5639508" y="415931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0"/>
            </p:custDataLst>
          </p:nvPr>
        </p:nvSpPr>
        <p:spPr bwMode="auto">
          <a:xfrm>
            <a:off x="6176002" y="2172024"/>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1"/>
            </p:custDataLst>
          </p:nvPr>
        </p:nvSpPr>
        <p:spPr bwMode="auto">
          <a:xfrm>
            <a:off x="6176002" y="313226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2"/>
            </p:custDataLst>
          </p:nvPr>
        </p:nvSpPr>
        <p:spPr bwMode="auto">
          <a:xfrm>
            <a:off x="6176002" y="410101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D0505C43-0603-47EE-A251-9ED1BFB06FCE}"/>
              </a:ext>
            </a:extLst>
          </p:cNvPr>
          <p:cNvGrpSpPr/>
          <p:nvPr/>
        </p:nvGrpSpPr>
        <p:grpSpPr>
          <a:xfrm>
            <a:off x="793391" y="2128108"/>
            <a:ext cx="4165600" cy="3967162"/>
            <a:chOff x="793391" y="2128108"/>
            <a:chExt cx="4165600"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17"/>
              </p:custDataLst>
            </p:nvPr>
          </p:nvSpPr>
          <p:spPr bwMode="auto">
            <a:xfrm rot="14431848">
              <a:off x="640991"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8"/>
              </p:custDataLst>
            </p:nvPr>
          </p:nvSpPr>
          <p:spPr bwMode="auto">
            <a:xfrm rot="7168152" flipH="1">
              <a:off x="3063516"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9"/>
              </p:custDataLst>
            </p:nvPr>
          </p:nvSpPr>
          <p:spPr bwMode="auto">
            <a:xfrm>
              <a:off x="1850666" y="212810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20"/>
              </p:custDataLst>
            </p:nvPr>
          </p:nvSpPr>
          <p:spPr bwMode="auto">
            <a:xfrm>
              <a:off x="2125304" y="363464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21"/>
              </p:custDataLst>
            </p:nvPr>
          </p:nvSpPr>
          <p:spPr bwMode="auto">
            <a:xfrm>
              <a:off x="2162718" y="300038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22"/>
              </p:custDataLst>
            </p:nvPr>
          </p:nvSpPr>
          <p:spPr bwMode="auto">
            <a:xfrm>
              <a:off x="1062003" y="503411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23"/>
              </p:custDataLst>
            </p:nvPr>
          </p:nvSpPr>
          <p:spPr bwMode="auto">
            <a:xfrm>
              <a:off x="3097290" y="508288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gr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13"/>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14"/>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椭圆 51">
            <a:extLst>
              <a:ext uri="{FF2B5EF4-FFF2-40B4-BE49-F238E27FC236}">
                <a16:creationId xmlns:a16="http://schemas.microsoft.com/office/drawing/2014/main" id="{0490A1F4-FE2E-4496-B903-7ACA4D41CC81}"/>
              </a:ext>
            </a:extLst>
          </p:cNvPr>
          <p:cNvSpPr>
            <a:spLocks noChangeArrowheads="1"/>
          </p:cNvSpPr>
          <p:nvPr>
            <p:custDataLst>
              <p:tags r:id="rId15"/>
            </p:custDataLst>
          </p:nvPr>
        </p:nvSpPr>
        <p:spPr bwMode="auto">
          <a:xfrm>
            <a:off x="5639507" y="239628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16"/>
            </p:custDataLst>
          </p:nvPr>
        </p:nvSpPr>
        <p:spPr bwMode="auto">
          <a:xfrm>
            <a:off x="6176002" y="2169141"/>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pic>
        <p:nvPicPr>
          <p:cNvPr id="28" name="图片 27">
            <a:extLst>
              <a:ext uri="{FF2B5EF4-FFF2-40B4-BE49-F238E27FC236}">
                <a16:creationId xmlns:a16="http://schemas.microsoft.com/office/drawing/2014/main" id="{AF60215F-2772-437F-8E57-7C3B2EA65040}"/>
              </a:ext>
            </a:extLst>
          </p:cNvPr>
          <p:cNvPicPr>
            <a:picLocks noChangeAspect="1"/>
          </p:cNvPicPr>
          <p:nvPr/>
        </p:nvPicPr>
        <p:blipFill>
          <a:blip r:embed="rId26"/>
          <a:stretch>
            <a:fillRect/>
          </a:stretch>
        </p:blipFill>
        <p:spPr>
          <a:xfrm>
            <a:off x="8000247" y="810767"/>
            <a:ext cx="3655412" cy="1519521"/>
          </a:xfrm>
          <a:prstGeom prst="rect">
            <a:avLst/>
          </a:prstGeom>
        </p:spPr>
      </p:pic>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p:bldP spid="53" grpId="0"/>
      <p:bldP spid="26" grpId="0" animBg="1"/>
      <p:bldP spid="27" grpId="0"/>
      <p:bldP spid="32" grpId="0" animBg="1"/>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P spid="20" grpId="0"/>
      <p:bldP spid="29" grpId="0"/>
      <p:bldP spid="32" grpId="0"/>
      <p:bldP spid="34" grpId="0"/>
      <p:bldP spid="36" grpId="0"/>
      <p:bldP spid="38"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项目介绍</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30907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1"/>
          <a:stretch>
            <a:fillRect/>
          </a:stretch>
        </p:blipFill>
        <p:spPr>
          <a:xfrm>
            <a:off x="276065" y="2990637"/>
            <a:ext cx="5033010" cy="2616413"/>
          </a:xfrm>
          <a:prstGeom prst="rect">
            <a:avLst/>
          </a:prstGeom>
        </p:spPr>
      </p:pic>
      <p:pic>
        <p:nvPicPr>
          <p:cNvPr id="6" name="图片 5">
            <a:extLst>
              <a:ext uri="{FF2B5EF4-FFF2-40B4-BE49-F238E27FC236}">
                <a16:creationId xmlns:a16="http://schemas.microsoft.com/office/drawing/2014/main" id="{D4DFE657-1BF0-4C7A-A195-675E76F467B2}"/>
              </a:ext>
            </a:extLst>
          </p:cNvPr>
          <p:cNvPicPr>
            <a:picLocks noChangeAspect="1"/>
          </p:cNvPicPr>
          <p:nvPr/>
        </p:nvPicPr>
        <p:blipFill>
          <a:blip r:embed="rId12"/>
          <a:stretch>
            <a:fillRect/>
          </a:stretch>
        </p:blipFill>
        <p:spPr>
          <a:xfrm>
            <a:off x="5777042" y="1803952"/>
            <a:ext cx="5340987" cy="3424030"/>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3"/>
          <a:stretch>
            <a:fillRect/>
          </a:stretch>
        </p:blipFill>
        <p:spPr>
          <a:xfrm>
            <a:off x="5777042" y="3125470"/>
            <a:ext cx="5274310" cy="2481580"/>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9"/>
          <a:stretch>
            <a:fillRect/>
          </a:stretch>
        </p:blipFill>
        <p:spPr>
          <a:xfrm>
            <a:off x="7143749" y="754502"/>
            <a:ext cx="4755953" cy="6026224"/>
          </a:xfrm>
          <a:prstGeom prst="rect">
            <a:avLst/>
          </a:prstGeom>
        </p:spPr>
      </p:pic>
      <p:sp>
        <p:nvSpPr>
          <p:cNvPr id="9" name="PA_矩形 13">
            <a:extLst>
              <a:ext uri="{FF2B5EF4-FFF2-40B4-BE49-F238E27FC236}">
                <a16:creationId xmlns:a16="http://schemas.microsoft.com/office/drawing/2014/main" id="{ECABB4D0-31B0-4255-AFA6-F8C0A6FC901B}"/>
              </a:ext>
            </a:extLst>
          </p:cNvPr>
          <p:cNvSpPr>
            <a:spLocks noChangeArrowheads="1"/>
          </p:cNvSpPr>
          <p:nvPr>
            <p:custDataLst>
              <p:tags r:id="rId6"/>
            </p:custDataLst>
          </p:nvPr>
        </p:nvSpPr>
        <p:spPr bwMode="auto">
          <a:xfrm>
            <a:off x="622596" y="5812226"/>
            <a:ext cx="4425656"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FFFFFF"/>
                </a:solidFill>
                <a:latin typeface="宋体" panose="02010600030101010101" pitchFamily="2" charset="-122"/>
                <a:sym typeface="宋体" panose="02010600030101010101" pitchFamily="2" charset="-122"/>
              </a:rPr>
              <a:t>对每个用户代表都进行了访谈以获取需求</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958C683B-B972-4E09-9F4F-C689916FE779}"/>
              </a:ext>
            </a:extLst>
          </p:cNvPr>
          <p:cNvPicPr>
            <a:picLocks noChangeAspect="1"/>
          </p:cNvPicPr>
          <p:nvPr/>
        </p:nvPicPr>
        <p:blipFill>
          <a:blip r:embed="rId10"/>
          <a:stretch>
            <a:fillRect/>
          </a:stretch>
        </p:blipFill>
        <p:spPr>
          <a:xfrm>
            <a:off x="348710" y="754502"/>
            <a:ext cx="5747290" cy="4648437"/>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0"/>
          <a:stretch>
            <a:fillRect/>
          </a:stretch>
        </p:blipFill>
        <p:spPr>
          <a:xfrm>
            <a:off x="347796" y="835998"/>
            <a:ext cx="2813967" cy="1840177"/>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1"/>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9" y="935288"/>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E20F2976-A9B3-41D8-A408-E21191A53FB8}"/>
              </a:ext>
            </a:extLst>
          </p:cNvPr>
          <p:cNvPicPr>
            <a:picLocks noChangeAspect="1"/>
          </p:cNvPicPr>
          <p:nvPr/>
        </p:nvPicPr>
        <p:blipFill>
          <a:blip r:embed="rId12"/>
          <a:stretch>
            <a:fillRect/>
          </a:stretch>
        </p:blipFill>
        <p:spPr>
          <a:xfrm>
            <a:off x="731416" y="2327803"/>
            <a:ext cx="2803713" cy="4416284"/>
          </a:xfrm>
          <a:prstGeom prst="rect">
            <a:avLst/>
          </a:prstGeom>
        </p:spPr>
      </p:pic>
    </p:spTree>
    <p:extLst>
      <p:ext uri="{BB962C8B-B14F-4D97-AF65-F5344CB8AC3E}">
        <p14:creationId xmlns:p14="http://schemas.microsoft.com/office/powerpoint/2010/main" val="4281839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4" name="图片 3">
            <a:extLst>
              <a:ext uri="{FF2B5EF4-FFF2-40B4-BE49-F238E27FC236}">
                <a16:creationId xmlns:a16="http://schemas.microsoft.com/office/drawing/2014/main" id="{4FD5D1ED-47D7-4ED1-9B85-77896886D26D}"/>
              </a:ext>
            </a:extLst>
          </p:cNvPr>
          <p:cNvPicPr>
            <a:picLocks noChangeAspect="1"/>
          </p:cNvPicPr>
          <p:nvPr/>
        </p:nvPicPr>
        <p:blipFill>
          <a:blip r:embed="rId10"/>
          <a:stretch>
            <a:fillRect/>
          </a:stretch>
        </p:blipFill>
        <p:spPr>
          <a:xfrm>
            <a:off x="679803" y="1148412"/>
            <a:ext cx="2473827" cy="5215095"/>
          </a:xfrm>
          <a:prstGeom prst="rect">
            <a:avLst/>
          </a:prstGeom>
        </p:spPr>
      </p:pic>
      <p:pic>
        <p:nvPicPr>
          <p:cNvPr id="7" name="图片 6">
            <a:extLst>
              <a:ext uri="{FF2B5EF4-FFF2-40B4-BE49-F238E27FC236}">
                <a16:creationId xmlns:a16="http://schemas.microsoft.com/office/drawing/2014/main" id="{F4D5AAC0-CEE8-4A31-B7A8-2277431F7C6D}"/>
              </a:ext>
            </a:extLst>
          </p:cNvPr>
          <p:cNvPicPr>
            <a:picLocks noChangeAspect="1"/>
          </p:cNvPicPr>
          <p:nvPr/>
        </p:nvPicPr>
        <p:blipFill>
          <a:blip r:embed="rId11"/>
          <a:stretch>
            <a:fillRect/>
          </a:stretch>
        </p:blipFill>
        <p:spPr>
          <a:xfrm>
            <a:off x="3153630" y="1129841"/>
            <a:ext cx="2473827" cy="5233666"/>
          </a:xfrm>
          <a:prstGeom prst="rect">
            <a:avLst/>
          </a:prstGeom>
        </p:spPr>
      </p:pic>
      <p:pic>
        <p:nvPicPr>
          <p:cNvPr id="9" name="图片 8">
            <a:extLst>
              <a:ext uri="{FF2B5EF4-FFF2-40B4-BE49-F238E27FC236}">
                <a16:creationId xmlns:a16="http://schemas.microsoft.com/office/drawing/2014/main" id="{7F7F4C57-E25A-4081-A228-39A4B77DDD47}"/>
              </a:ext>
            </a:extLst>
          </p:cNvPr>
          <p:cNvPicPr>
            <a:picLocks noChangeAspect="1"/>
          </p:cNvPicPr>
          <p:nvPr/>
        </p:nvPicPr>
        <p:blipFill>
          <a:blip r:embed="rId12"/>
          <a:stretch>
            <a:fillRect/>
          </a:stretch>
        </p:blipFill>
        <p:spPr>
          <a:xfrm>
            <a:off x="5627457" y="1129841"/>
            <a:ext cx="2449017" cy="5124659"/>
          </a:xfrm>
          <a:prstGeom prst="rect">
            <a:avLst/>
          </a:prstGeom>
        </p:spPr>
      </p:pic>
      <p:pic>
        <p:nvPicPr>
          <p:cNvPr id="12" name="图片 11">
            <a:extLst>
              <a:ext uri="{FF2B5EF4-FFF2-40B4-BE49-F238E27FC236}">
                <a16:creationId xmlns:a16="http://schemas.microsoft.com/office/drawing/2014/main" id="{0023307F-4285-4E14-9814-D0129F841E8A}"/>
              </a:ext>
            </a:extLst>
          </p:cNvPr>
          <p:cNvPicPr>
            <a:picLocks noChangeAspect="1"/>
          </p:cNvPicPr>
          <p:nvPr/>
        </p:nvPicPr>
        <p:blipFill>
          <a:blip r:embed="rId13"/>
          <a:stretch>
            <a:fillRect/>
          </a:stretch>
        </p:blipFill>
        <p:spPr>
          <a:xfrm>
            <a:off x="8076474" y="1129841"/>
            <a:ext cx="2433275" cy="5179925"/>
          </a:xfrm>
          <a:prstGeom prst="rect">
            <a:avLst/>
          </a:prstGeom>
        </p:spPr>
      </p:pic>
      <p:sp>
        <p:nvSpPr>
          <p:cNvPr id="11" name="PA_矩形 23">
            <a:extLst>
              <a:ext uri="{FF2B5EF4-FFF2-40B4-BE49-F238E27FC236}">
                <a16:creationId xmlns:a16="http://schemas.microsoft.com/office/drawing/2014/main" id="{1C13FF4D-D9A3-4C05-A7A2-1DC9AF63160C}"/>
              </a:ext>
            </a:extLst>
          </p:cNvPr>
          <p:cNvSpPr>
            <a:spLocks noChangeArrowheads="1"/>
          </p:cNvSpPr>
          <p:nvPr>
            <p:custDataLst>
              <p:tags r:id="rId6"/>
            </p:custDataLst>
          </p:nvPr>
        </p:nvSpPr>
        <p:spPr bwMode="auto">
          <a:xfrm>
            <a:off x="8711042" y="3429000"/>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8A8B97BC-CF95-458B-91BF-F0F04AE891F7}"/>
              </a:ext>
            </a:extLst>
          </p:cNvPr>
          <p:cNvSpPr>
            <a:spLocks noChangeArrowheads="1"/>
          </p:cNvSpPr>
          <p:nvPr>
            <p:custDataLst>
              <p:tags r:id="rId7"/>
            </p:custDataLst>
          </p:nvPr>
        </p:nvSpPr>
        <p:spPr bwMode="auto">
          <a:xfrm>
            <a:off x="8795134" y="3512713"/>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界面原型随着需求获取进一步改进和细化</a:t>
            </a:r>
          </a:p>
        </p:txBody>
      </p:sp>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6C3F5153-D831-4506-A963-2754D2E464DA}"/>
              </a:ext>
            </a:extLst>
          </p:cNvPr>
          <p:cNvPicPr>
            <a:picLocks noChangeAspect="1"/>
          </p:cNvPicPr>
          <p:nvPr/>
        </p:nvPicPr>
        <p:blipFill>
          <a:blip r:embed="rId9"/>
          <a:stretch>
            <a:fillRect/>
          </a:stretch>
        </p:blipFill>
        <p:spPr>
          <a:xfrm>
            <a:off x="239876" y="818941"/>
            <a:ext cx="7256904" cy="3310932"/>
          </a:xfrm>
          <a:prstGeom prst="rect">
            <a:avLst/>
          </a:prstGeom>
        </p:spPr>
      </p:pic>
      <p:pic>
        <p:nvPicPr>
          <p:cNvPr id="6" name="图片 5">
            <a:extLst>
              <a:ext uri="{FF2B5EF4-FFF2-40B4-BE49-F238E27FC236}">
                <a16:creationId xmlns:a16="http://schemas.microsoft.com/office/drawing/2014/main" id="{DFF11DB7-9404-4CBE-AF9D-86A2E8EF08A9}"/>
              </a:ext>
            </a:extLst>
          </p:cNvPr>
          <p:cNvPicPr>
            <a:picLocks noChangeAspect="1"/>
          </p:cNvPicPr>
          <p:nvPr/>
        </p:nvPicPr>
        <p:blipFill>
          <a:blip r:embed="rId10"/>
          <a:stretch>
            <a:fillRect/>
          </a:stretch>
        </p:blipFill>
        <p:spPr>
          <a:xfrm>
            <a:off x="4714952" y="2949192"/>
            <a:ext cx="7391637" cy="3367904"/>
          </a:xfrm>
          <a:prstGeom prst="rect">
            <a:avLst/>
          </a:prstGeom>
        </p:spPr>
      </p:pic>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2"/>
          <a:stretch>
            <a:fillRect/>
          </a:stretch>
        </p:blipFill>
        <p:spPr>
          <a:xfrm>
            <a:off x="8637472" y="1973822"/>
            <a:ext cx="2409825" cy="1524000"/>
          </a:xfrm>
          <a:prstGeom prst="rect">
            <a:avLst/>
          </a:prstGeom>
        </p:spPr>
      </p:pic>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8"/>
            </p:custDataLst>
          </p:nvPr>
        </p:nvSpPr>
        <p:spPr bwMode="auto">
          <a:xfrm>
            <a:off x="5891088" y="4652365"/>
            <a:ext cx="55763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9"/>
            </p:custDataLst>
          </p:nvPr>
        </p:nvSpPr>
        <p:spPr bwMode="auto">
          <a:xfrm>
            <a:off x="6050533" y="4668292"/>
            <a:ext cx="541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模板：</a:t>
            </a:r>
            <a:r>
              <a:rPr lang="en-US" altLang="zh-CN" sz="2400" dirty="0">
                <a:solidFill>
                  <a:srgbClr val="FFFFFF"/>
                </a:solidFill>
              </a:rPr>
              <a:t>《</a:t>
            </a:r>
            <a:r>
              <a:rPr lang="zh-CN" altLang="en-US" sz="2400" dirty="0">
                <a:solidFill>
                  <a:srgbClr val="FFFFFF"/>
                </a:solidFill>
              </a:rPr>
              <a:t>软件需求</a:t>
            </a:r>
            <a:r>
              <a:rPr lang="en-US" altLang="zh-CN" sz="2400" dirty="0">
                <a:solidFill>
                  <a:srgbClr val="FFFFFF"/>
                </a:solidFill>
              </a:rPr>
              <a:t>》</a:t>
            </a:r>
            <a:r>
              <a:rPr lang="zh-CN" altLang="en-US" sz="2400" dirty="0">
                <a:solidFill>
                  <a:srgbClr val="FFFFFF"/>
                </a:solidFill>
              </a:rPr>
              <a:t>书本后面附录模板</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4CBBFAB3-7F81-48F8-AF2B-305454EBF95C}"/>
              </a:ext>
            </a:extLst>
          </p:cNvPr>
          <p:cNvPicPr>
            <a:picLocks noChangeAspect="1"/>
          </p:cNvPicPr>
          <p:nvPr/>
        </p:nvPicPr>
        <p:blipFill>
          <a:blip r:embed="rId13"/>
          <a:stretch>
            <a:fillRect/>
          </a:stretch>
        </p:blipFill>
        <p:spPr>
          <a:xfrm>
            <a:off x="126780" y="786652"/>
            <a:ext cx="3531891" cy="3408535"/>
          </a:xfrm>
          <a:prstGeom prst="rect">
            <a:avLst/>
          </a:prstGeom>
        </p:spPr>
      </p:pic>
      <p:pic>
        <p:nvPicPr>
          <p:cNvPr id="6" name="图片 5">
            <a:extLst>
              <a:ext uri="{FF2B5EF4-FFF2-40B4-BE49-F238E27FC236}">
                <a16:creationId xmlns:a16="http://schemas.microsoft.com/office/drawing/2014/main" id="{4CFDA82B-FE94-4EAE-9A5A-52EC42DB0BE5}"/>
              </a:ext>
            </a:extLst>
          </p:cNvPr>
          <p:cNvPicPr>
            <a:picLocks noChangeAspect="1"/>
          </p:cNvPicPr>
          <p:nvPr/>
        </p:nvPicPr>
        <p:blipFill>
          <a:blip r:embed="rId14"/>
          <a:stretch>
            <a:fillRect/>
          </a:stretch>
        </p:blipFill>
        <p:spPr>
          <a:xfrm>
            <a:off x="250110" y="4288241"/>
            <a:ext cx="2901566" cy="2439706"/>
          </a:xfrm>
          <a:prstGeom prst="rect">
            <a:avLst/>
          </a:prstGeom>
        </p:spPr>
      </p:pic>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30" grpId="0" animBg="1"/>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3087E65D-2713-4336-915D-1D8BB376C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025" y="688312"/>
            <a:ext cx="3206440" cy="2174186"/>
          </a:xfrm>
          <a:prstGeom prst="rect">
            <a:avLst/>
          </a:prstGeom>
        </p:spPr>
      </p:pic>
      <p:graphicFrame>
        <p:nvGraphicFramePr>
          <p:cNvPr id="5" name="表格 4">
            <a:extLst>
              <a:ext uri="{FF2B5EF4-FFF2-40B4-BE49-F238E27FC236}">
                <a16:creationId xmlns:a16="http://schemas.microsoft.com/office/drawing/2014/main" id="{16F239E8-7902-4C70-83A5-EB1D0989A5F7}"/>
              </a:ext>
            </a:extLst>
          </p:cNvPr>
          <p:cNvGraphicFramePr>
            <a:graphicFrameLocks noGrp="1"/>
          </p:cNvGraphicFramePr>
          <p:nvPr>
            <p:extLst>
              <p:ext uri="{D42A27DB-BD31-4B8C-83A1-F6EECF244321}">
                <p14:modId xmlns:p14="http://schemas.microsoft.com/office/powerpoint/2010/main" val="4195305379"/>
              </p:ext>
            </p:extLst>
          </p:nvPr>
        </p:nvGraphicFramePr>
        <p:xfrm>
          <a:off x="141133" y="2862498"/>
          <a:ext cx="5307965" cy="3352800"/>
        </p:xfrm>
        <a:graphic>
          <a:graphicData uri="http://schemas.openxmlformats.org/drawingml/2006/table">
            <a:tbl>
              <a:tblPr firstRow="1" firstCol="1" bandRow="1">
                <a:tableStyleId>{D27102A9-8310-4765-A935-A1911B00CA55}</a:tableStyleId>
              </a:tblPr>
              <a:tblGrid>
                <a:gridCol w="1109345">
                  <a:extLst>
                    <a:ext uri="{9D8B030D-6E8A-4147-A177-3AD203B41FA5}">
                      <a16:colId xmlns:a16="http://schemas.microsoft.com/office/drawing/2014/main" val="2330670792"/>
                    </a:ext>
                  </a:extLst>
                </a:gridCol>
                <a:gridCol w="4198620">
                  <a:extLst>
                    <a:ext uri="{9D8B030D-6E8A-4147-A177-3AD203B41FA5}">
                      <a16:colId xmlns:a16="http://schemas.microsoft.com/office/drawing/2014/main" val="983483897"/>
                    </a:ext>
                  </a:extLst>
                </a:gridCol>
              </a:tblGrid>
              <a:tr h="0">
                <a:tc>
                  <a:txBody>
                    <a:bodyPr/>
                    <a:lstStyle/>
                    <a:p>
                      <a:pPr algn="just"/>
                      <a:r>
                        <a:rPr lang="zh-CN" sz="1100" kern="100">
                          <a:effectLst/>
                        </a:rPr>
                        <a:t>用例名称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331784"/>
                  </a:ext>
                </a:extLst>
              </a:tr>
              <a:tr h="0">
                <a:tc>
                  <a:txBody>
                    <a:bodyPr/>
                    <a:lstStyle/>
                    <a:p>
                      <a:pPr algn="just"/>
                      <a:r>
                        <a:rPr lang="zh-CN" sz="1100" kern="100">
                          <a:effectLst/>
                        </a:rPr>
                        <a:t>描述信息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教师进入博客</a:t>
                      </a:r>
                      <a:r>
                        <a:rPr lang="zh-CN" altLang="en-US" sz="1100" kern="100" dirty="0">
                          <a:effectLst/>
                        </a:rPr>
                        <a:t>首页</a:t>
                      </a:r>
                      <a:r>
                        <a:rPr lang="zh-CN" sz="1100" kern="100" dirty="0">
                          <a:effectLst/>
                        </a:rPr>
                        <a:t>，</a:t>
                      </a:r>
                      <a:r>
                        <a:rPr lang="zh-CN" altLang="en-US" sz="1100" kern="100" dirty="0">
                          <a:effectLst/>
                        </a:rPr>
                        <a:t>在博客列表中点击博客，进入博客详情页面</a:t>
                      </a:r>
                      <a:r>
                        <a:rPr lang="zh-CN" sz="1100" kern="100" dirty="0">
                          <a:effectLst/>
                        </a:rPr>
                        <a:t>。</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6294114"/>
                  </a:ext>
                </a:extLst>
              </a:tr>
              <a:tr h="0">
                <a:tc>
                  <a:txBody>
                    <a:bodyPr/>
                    <a:lstStyle/>
                    <a:p>
                      <a:pPr algn="just"/>
                      <a:r>
                        <a:rPr lang="zh-CN" sz="1100" kern="100">
                          <a:effectLst/>
                        </a:rPr>
                        <a:t>用例编号</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UCT002</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495954"/>
                  </a:ext>
                </a:extLst>
              </a:tr>
              <a:tr h="0">
                <a:tc>
                  <a:txBody>
                    <a:bodyPr/>
                    <a:lstStyle/>
                    <a:p>
                      <a:pPr algn="just"/>
                      <a:r>
                        <a:rPr lang="zh-CN" sz="1100" kern="100">
                          <a:effectLst/>
                        </a:rPr>
                        <a:t>对应图示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r>
                        <a:rPr lang="zh-CN" altLang="en-US" sz="1100" kern="100" dirty="0">
                          <a:effectLst/>
                        </a:rPr>
                        <a:t>详情</a:t>
                      </a:r>
                      <a:r>
                        <a:rPr lang="zh-CN" sz="1100" kern="100" dirty="0">
                          <a:effectLst/>
                        </a:rPr>
                        <a:t>用例图</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3518"/>
                  </a:ext>
                </a:extLst>
              </a:tr>
              <a:tr h="0">
                <a:tc>
                  <a:txBody>
                    <a:bodyPr/>
                    <a:lstStyle/>
                    <a:p>
                      <a:pPr algn="just"/>
                      <a:r>
                        <a:rPr lang="zh-CN" sz="1100" kern="100">
                          <a:effectLst/>
                        </a:rPr>
                        <a:t>对应测试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TCT002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9482698"/>
                  </a:ext>
                </a:extLst>
              </a:tr>
              <a:tr h="0">
                <a:tc>
                  <a:txBody>
                    <a:bodyPr/>
                    <a:lstStyle/>
                    <a:p>
                      <a:pPr algn="just"/>
                      <a:r>
                        <a:rPr lang="zh-CN" sz="1100" kern="100">
                          <a:effectLst/>
                        </a:rPr>
                        <a:t>创建者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李晓菁</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5361240"/>
                  </a:ext>
                </a:extLst>
              </a:tr>
              <a:tr h="0">
                <a:tc>
                  <a:txBody>
                    <a:bodyPr/>
                    <a:lstStyle/>
                    <a:p>
                      <a:pPr algn="just"/>
                      <a:r>
                        <a:rPr lang="zh-CN" sz="1100" kern="100">
                          <a:effectLst/>
                        </a:rPr>
                        <a:t>最后更新者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1812412"/>
                  </a:ext>
                </a:extLst>
              </a:tr>
              <a:tr h="0">
                <a:tc>
                  <a:txBody>
                    <a:bodyPr/>
                    <a:lstStyle/>
                    <a:p>
                      <a:pPr algn="just"/>
                      <a:r>
                        <a:rPr lang="zh-CN" sz="1100" kern="100">
                          <a:effectLst/>
                        </a:rPr>
                        <a:t>创建日期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04</a:t>
                      </a:r>
                      <a:r>
                        <a:rPr lang="zh-CN" sz="1100" kern="100">
                          <a:effectLst/>
                        </a:rPr>
                        <a:t>月</a:t>
                      </a:r>
                      <a:r>
                        <a:rPr lang="en-US" sz="1100" kern="100">
                          <a:effectLst/>
                        </a:rPr>
                        <a:t>26</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8452496"/>
                  </a:ext>
                </a:extLst>
              </a:tr>
              <a:tr h="0">
                <a:tc>
                  <a:txBody>
                    <a:bodyPr/>
                    <a:lstStyle/>
                    <a:p>
                      <a:pPr algn="just"/>
                      <a:r>
                        <a:rPr lang="zh-CN" sz="1100" kern="100">
                          <a:effectLst/>
                        </a:rPr>
                        <a:t>最后更新日期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05</a:t>
                      </a:r>
                      <a:r>
                        <a:rPr lang="zh-CN" sz="1100" kern="100">
                          <a:effectLst/>
                        </a:rPr>
                        <a:t>月</a:t>
                      </a:r>
                      <a:r>
                        <a:rPr lang="en-US" sz="1100" kern="100">
                          <a:effectLst/>
                        </a:rPr>
                        <a:t>20</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3854965"/>
                  </a:ext>
                </a:extLst>
              </a:tr>
              <a:tr h="0">
                <a:tc>
                  <a:txBody>
                    <a:bodyPr/>
                    <a:lstStyle/>
                    <a:p>
                      <a:pPr algn="just"/>
                      <a:r>
                        <a:rPr lang="zh-CN" sz="1100" kern="100">
                          <a:effectLst/>
                        </a:rPr>
                        <a:t>主参与者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altLang="en-US" sz="1100" kern="100" dirty="0">
                          <a:effectLst/>
                          <a:latin typeface="Calibri" panose="020F0502020204030204" pitchFamily="34" charset="0"/>
                          <a:ea typeface="宋体" panose="02010600030101010101" pitchFamily="2" charset="-122"/>
                          <a:cs typeface="Times New Roman" panose="02020603050405020304" pitchFamily="18" charset="0"/>
                        </a:rPr>
                        <a:t>教师用户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54663308"/>
                  </a:ext>
                </a:extLst>
              </a:tr>
              <a:tr h="0">
                <a:tc>
                  <a:txBody>
                    <a:bodyPr/>
                    <a:lstStyle/>
                    <a:p>
                      <a:pPr algn="just"/>
                      <a:r>
                        <a:rPr lang="zh-CN" sz="1100" kern="100">
                          <a:effectLst/>
                        </a:rPr>
                        <a:t>次要参与者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学生用户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801782"/>
                  </a:ext>
                </a:extLst>
              </a:tr>
              <a:tr h="0">
                <a:tc>
                  <a:txBody>
                    <a:bodyPr/>
                    <a:lstStyle/>
                    <a:p>
                      <a:pPr algn="just"/>
                      <a:r>
                        <a:rPr lang="zh-CN" sz="1100" kern="100">
                          <a:effectLst/>
                        </a:rPr>
                        <a:t>前置条件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1</a:t>
                      </a:r>
                      <a:r>
                        <a:rPr lang="zh-CN" sz="1100" kern="100">
                          <a:effectLst/>
                        </a:rPr>
                        <a:t>．登录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6799889"/>
                  </a:ext>
                </a:extLst>
              </a:tr>
              <a:tr h="0">
                <a:tc>
                  <a:txBody>
                    <a:bodyPr/>
                    <a:lstStyle/>
                    <a:p>
                      <a:pPr algn="just"/>
                      <a:r>
                        <a:rPr lang="zh-CN" sz="1100" kern="100">
                          <a:effectLst/>
                        </a:rPr>
                        <a:t>后置条件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2621566"/>
                  </a:ext>
                </a:extLst>
              </a:tr>
              <a:tr h="0">
                <a:tc>
                  <a:txBody>
                    <a:bodyPr/>
                    <a:lstStyle/>
                    <a:p>
                      <a:pPr algn="just"/>
                      <a:r>
                        <a:rPr lang="zh-CN" sz="1100" kern="100">
                          <a:effectLst/>
                        </a:rPr>
                        <a:t>一般性流程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a:effectLst/>
                        </a:rPr>
                        <a:t>1</a:t>
                      </a:r>
                      <a:r>
                        <a:rPr lang="zh-CN" sz="1100" kern="100">
                          <a:effectLst/>
                        </a:rPr>
                        <a:t>登陆</a:t>
                      </a:r>
                    </a:p>
                    <a:p>
                      <a:pPr algn="just">
                        <a:tabLst>
                          <a:tab pos="198120" algn="l"/>
                        </a:tabLst>
                      </a:pPr>
                      <a:r>
                        <a:rPr lang="en-US" sz="1100" kern="100">
                          <a:effectLst/>
                        </a:rPr>
                        <a:t>2</a:t>
                      </a:r>
                      <a:r>
                        <a:rPr lang="zh-CN" sz="1100" kern="100">
                          <a:effectLst/>
                        </a:rPr>
                        <a:t>进入博客首页</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5734300"/>
                  </a:ext>
                </a:extLst>
              </a:tr>
              <a:tr h="0">
                <a:tc>
                  <a:txBody>
                    <a:bodyPr/>
                    <a:lstStyle/>
                    <a:p>
                      <a:pPr algn="just"/>
                      <a:r>
                        <a:rPr lang="zh-CN" sz="1100" kern="100">
                          <a:effectLst/>
                        </a:rPr>
                        <a:t>异常</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2559208"/>
                  </a:ext>
                </a:extLst>
              </a:tr>
              <a:tr h="0">
                <a:tc>
                  <a:txBody>
                    <a:bodyPr/>
                    <a:lstStyle/>
                    <a:p>
                      <a:pPr algn="just"/>
                      <a:r>
                        <a:rPr lang="zh-CN" sz="1100" kern="100">
                          <a:effectLst/>
                        </a:rPr>
                        <a:t>规则与约束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241471"/>
                  </a:ext>
                </a:extLst>
              </a:tr>
              <a:tr h="0">
                <a:tc>
                  <a:txBody>
                    <a:bodyPr/>
                    <a:lstStyle/>
                    <a:p>
                      <a:pPr algn="just"/>
                      <a:r>
                        <a:rPr lang="zh-CN" sz="1100" kern="100">
                          <a:effectLst/>
                        </a:rPr>
                        <a:t>优先级</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1.2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8127937"/>
                  </a:ext>
                </a:extLst>
              </a:tr>
              <a:tr h="0">
                <a:tc>
                  <a:txBody>
                    <a:bodyPr/>
                    <a:lstStyle/>
                    <a:p>
                      <a:pPr algn="just"/>
                      <a:r>
                        <a:rPr lang="zh-CN" sz="1100" kern="100">
                          <a:effectLst/>
                        </a:rPr>
                        <a:t>输入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57667875"/>
                  </a:ext>
                </a:extLst>
              </a:tr>
              <a:tr h="0">
                <a:tc>
                  <a:txBody>
                    <a:bodyPr/>
                    <a:lstStyle/>
                    <a:p>
                      <a:pPr algn="just"/>
                      <a:r>
                        <a:rPr lang="zh-CN" sz="1100" kern="100">
                          <a:effectLst/>
                        </a:rPr>
                        <a:t>输出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4601465"/>
                  </a:ext>
                </a:extLst>
              </a:tr>
            </a:tbl>
          </a:graphicData>
        </a:graphic>
      </p:graphicFrame>
      <p:pic>
        <p:nvPicPr>
          <p:cNvPr id="7" name="图片 6">
            <a:extLst>
              <a:ext uri="{FF2B5EF4-FFF2-40B4-BE49-F238E27FC236}">
                <a16:creationId xmlns:a16="http://schemas.microsoft.com/office/drawing/2014/main" id="{28248768-DD38-4698-9883-52D4910AAE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451" y="642702"/>
            <a:ext cx="2090398" cy="2644993"/>
          </a:xfrm>
          <a:prstGeom prst="rect">
            <a:avLst/>
          </a:prstGeom>
        </p:spPr>
      </p:pic>
      <p:pic>
        <p:nvPicPr>
          <p:cNvPr id="21" name="图片 20">
            <a:extLst>
              <a:ext uri="{FF2B5EF4-FFF2-40B4-BE49-F238E27FC236}">
                <a16:creationId xmlns:a16="http://schemas.microsoft.com/office/drawing/2014/main" id="{431B419F-E727-4899-9EA9-727F2B6D0E7E}"/>
              </a:ext>
            </a:extLst>
          </p:cNvPr>
          <p:cNvPicPr>
            <a:picLocks noChangeAspect="1"/>
          </p:cNvPicPr>
          <p:nvPr/>
        </p:nvPicPr>
        <p:blipFill>
          <a:blip r:embed="rId10"/>
          <a:stretch>
            <a:fillRect/>
          </a:stretch>
        </p:blipFill>
        <p:spPr>
          <a:xfrm>
            <a:off x="6232012" y="830738"/>
            <a:ext cx="2473827" cy="5215095"/>
          </a:xfrm>
          <a:prstGeom prst="rect">
            <a:avLst/>
          </a:prstGeom>
        </p:spPr>
      </p:pic>
      <p:pic>
        <p:nvPicPr>
          <p:cNvPr id="22" name="图片 21">
            <a:extLst>
              <a:ext uri="{FF2B5EF4-FFF2-40B4-BE49-F238E27FC236}">
                <a16:creationId xmlns:a16="http://schemas.microsoft.com/office/drawing/2014/main" id="{CF4DC303-E0EC-416B-8D6C-822221382F99}"/>
              </a:ext>
            </a:extLst>
          </p:cNvPr>
          <p:cNvPicPr>
            <a:picLocks noChangeAspect="1"/>
          </p:cNvPicPr>
          <p:nvPr/>
        </p:nvPicPr>
        <p:blipFill>
          <a:blip r:embed="rId11"/>
          <a:stretch>
            <a:fillRect/>
          </a:stretch>
        </p:blipFill>
        <p:spPr>
          <a:xfrm>
            <a:off x="8705839" y="812167"/>
            <a:ext cx="2473827" cy="5233666"/>
          </a:xfrm>
          <a:prstGeom prst="rect">
            <a:avLst/>
          </a:prstGeom>
        </p:spPr>
      </p:pic>
    </p:spTree>
    <p:extLst>
      <p:ext uri="{BB962C8B-B14F-4D97-AF65-F5344CB8AC3E}">
        <p14:creationId xmlns:p14="http://schemas.microsoft.com/office/powerpoint/2010/main" val="14435555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29609"/>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项目介绍</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软件工程教学辅助</a:t>
            </a: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APP</a:t>
            </a:r>
            <a:endPar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一款软件工程教学、学习、交流的</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p>
        </p:txBody>
      </p:sp>
      <p:grpSp>
        <p:nvGrpSpPr>
          <p:cNvPr id="40" name="组合 39">
            <a:extLst>
              <a:ext uri="{FF2B5EF4-FFF2-40B4-BE49-F238E27FC236}">
                <a16:creationId xmlns:a16="http://schemas.microsoft.com/office/drawing/2014/main" id="{02E98BE3-F14A-4723-A7D8-57B494B7C438}"/>
              </a:ext>
            </a:extLst>
          </p:cNvPr>
          <p:cNvGrpSpPr/>
          <p:nvPr/>
        </p:nvGrpSpPr>
        <p:grpSpPr>
          <a:xfrm>
            <a:off x="767633" y="2121669"/>
            <a:ext cx="10970479" cy="3967162"/>
            <a:chOff x="1298575" y="1335088"/>
            <a:chExt cx="10970479"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7"/>
              </p:custDataLst>
            </p:nvPr>
          </p:nvSpPr>
          <p:spPr bwMode="auto">
            <a:xfrm rot="-7168152">
              <a:off x="1146175"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8"/>
              </p:custDataLst>
            </p:nvPr>
          </p:nvSpPr>
          <p:spPr bwMode="auto">
            <a:xfrm rot="7168152" flipH="1">
              <a:off x="3568700"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9"/>
              </p:custDataLst>
            </p:nvPr>
          </p:nvSpPr>
          <p:spPr bwMode="auto">
            <a:xfrm>
              <a:off x="2355850" y="133508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10"/>
              </p:custDataLst>
            </p:nvPr>
          </p:nvSpPr>
          <p:spPr bwMode="auto">
            <a:xfrm>
              <a:off x="2630488" y="284162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11"/>
              </p:custDataLst>
            </p:nvPr>
          </p:nvSpPr>
          <p:spPr bwMode="auto">
            <a:xfrm>
              <a:off x="2667902" y="220736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教师模块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12"/>
              </p:custDataLst>
            </p:nvPr>
          </p:nvSpPr>
          <p:spPr bwMode="auto">
            <a:xfrm>
              <a:off x="1567187" y="424109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学生模块</a:t>
              </a: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13"/>
              </p:custDataLst>
            </p:nvPr>
          </p:nvSpPr>
          <p:spPr bwMode="auto">
            <a:xfrm>
              <a:off x="3602474" y="4289864"/>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管理员模块</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14"/>
              </p:custDataLst>
            </p:nvPr>
          </p:nvSpPr>
          <p:spPr bwMode="auto">
            <a:xfrm>
              <a:off x="6125024" y="162181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15"/>
              </p:custDataLst>
            </p:nvPr>
          </p:nvSpPr>
          <p:spPr bwMode="auto">
            <a:xfrm>
              <a:off x="6125024" y="324591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16"/>
              </p:custDataLst>
            </p:nvPr>
          </p:nvSpPr>
          <p:spPr bwMode="auto">
            <a:xfrm>
              <a:off x="6125025" y="444182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7"/>
              </p:custDataLst>
            </p:nvPr>
          </p:nvSpPr>
          <p:spPr bwMode="auto">
            <a:xfrm>
              <a:off x="6734177" y="137050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创建和管理课程，发布相关课程资料，发布作业和批改作业，与学生进行交流互动。论坛交流。个人信息管理。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8"/>
              </p:custDataLst>
            </p:nvPr>
          </p:nvSpPr>
          <p:spPr bwMode="auto">
            <a:xfrm>
              <a:off x="6681186" y="2813568"/>
              <a:ext cx="53957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学生模块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查询课程、选课，下载课程学习资料，上传作业，小组讨论，论坛交流。个人信息管理。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9"/>
              </p:custDataLst>
            </p:nvPr>
          </p:nvSpPr>
          <p:spPr bwMode="auto">
            <a:xfrm>
              <a:off x="6681186" y="4096275"/>
              <a:ext cx="49039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管理员模块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管理学生、教室、课程等基本信息，发送系统通知。</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pSp>
      <p:pic>
        <p:nvPicPr>
          <p:cNvPr id="3" name="图片 2">
            <a:extLst>
              <a:ext uri="{FF2B5EF4-FFF2-40B4-BE49-F238E27FC236}">
                <a16:creationId xmlns:a16="http://schemas.microsoft.com/office/drawing/2014/main" id="{0BABAEAF-C6F4-4B6A-A778-2A9642382D0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52269" y="3755323"/>
            <a:ext cx="1192624" cy="1192624"/>
          </a:xfrm>
          <a:prstGeom prst="rect">
            <a:avLst/>
          </a:prstGeom>
        </p:spPr>
      </p:pic>
    </p:spTree>
    <p:extLst>
      <p:ext uri="{BB962C8B-B14F-4D97-AF65-F5344CB8AC3E}">
        <p14:creationId xmlns:p14="http://schemas.microsoft.com/office/powerpoint/2010/main" val="24168678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pic>
        <p:nvPicPr>
          <p:cNvPr id="3" name="图片 2">
            <a:extLst>
              <a:ext uri="{FF2B5EF4-FFF2-40B4-BE49-F238E27FC236}">
                <a16:creationId xmlns:a16="http://schemas.microsoft.com/office/drawing/2014/main" id="{5E308D67-0020-4B9C-9A27-5E49B223F7A4}"/>
              </a:ext>
            </a:extLst>
          </p:cNvPr>
          <p:cNvPicPr>
            <a:picLocks noChangeAspect="1"/>
          </p:cNvPicPr>
          <p:nvPr/>
        </p:nvPicPr>
        <p:blipFill>
          <a:blip r:embed="rId8"/>
          <a:stretch>
            <a:fillRect/>
          </a:stretch>
        </p:blipFill>
        <p:spPr>
          <a:xfrm>
            <a:off x="914400" y="653294"/>
            <a:ext cx="9383726" cy="6074078"/>
          </a:xfrm>
          <a:prstGeom prst="rect">
            <a:avLst/>
          </a:prstGeom>
        </p:spPr>
      </p:pic>
    </p:spTree>
    <p:extLst>
      <p:ext uri="{BB962C8B-B14F-4D97-AF65-F5344CB8AC3E}">
        <p14:creationId xmlns:p14="http://schemas.microsoft.com/office/powerpoint/2010/main" val="3062160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pic>
        <p:nvPicPr>
          <p:cNvPr id="3" name="图片 2">
            <a:extLst>
              <a:ext uri="{FF2B5EF4-FFF2-40B4-BE49-F238E27FC236}">
                <a16:creationId xmlns:a16="http://schemas.microsoft.com/office/drawing/2014/main" id="{85D6D322-BC40-4A80-9F42-6505A21730DF}"/>
              </a:ext>
            </a:extLst>
          </p:cNvPr>
          <p:cNvPicPr>
            <a:picLocks noChangeAspect="1"/>
          </p:cNvPicPr>
          <p:nvPr/>
        </p:nvPicPr>
        <p:blipFill>
          <a:blip r:embed="rId10"/>
          <a:stretch>
            <a:fillRect/>
          </a:stretch>
        </p:blipFill>
        <p:spPr>
          <a:xfrm>
            <a:off x="109904" y="726412"/>
            <a:ext cx="6043225" cy="1504322"/>
          </a:xfrm>
          <a:prstGeom prst="rect">
            <a:avLst/>
          </a:prstGeom>
        </p:spPr>
      </p:pic>
      <p:sp>
        <p:nvSpPr>
          <p:cNvPr id="15" name="PA_矩形 23">
            <a:extLst>
              <a:ext uri="{FF2B5EF4-FFF2-40B4-BE49-F238E27FC236}">
                <a16:creationId xmlns:a16="http://schemas.microsoft.com/office/drawing/2014/main" id="{1CA58E2C-DC0B-4CAC-8217-E7FF8B320AC8}"/>
              </a:ext>
            </a:extLst>
          </p:cNvPr>
          <p:cNvSpPr>
            <a:spLocks noChangeArrowheads="1"/>
          </p:cNvSpPr>
          <p:nvPr>
            <p:custDataLst>
              <p:tags r:id="rId6"/>
            </p:custDataLst>
          </p:nvPr>
        </p:nvSpPr>
        <p:spPr bwMode="auto">
          <a:xfrm>
            <a:off x="8317527" y="795616"/>
            <a:ext cx="3734654" cy="101286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C73773EF-1087-4AC1-80E7-226348FC5323}"/>
              </a:ext>
            </a:extLst>
          </p:cNvPr>
          <p:cNvSpPr>
            <a:spLocks noChangeArrowheads="1"/>
          </p:cNvSpPr>
          <p:nvPr>
            <p:custDataLst>
              <p:tags r:id="rId7"/>
            </p:custDataLst>
          </p:nvPr>
        </p:nvSpPr>
        <p:spPr bwMode="auto">
          <a:xfrm>
            <a:off x="8476972" y="811543"/>
            <a:ext cx="35752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QFD</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Qu</a:t>
            </a:r>
            <a:r>
              <a:rPr lang="en-US" altLang="zh-CN" sz="1600" dirty="0" err="1">
                <a:solidFill>
                  <a:srgbClr val="FFFFFF"/>
                </a:solidFill>
                <a:sym typeface="宋体" panose="02010600030101010101" pitchFamily="2" charset="-122"/>
              </a:rPr>
              <a:t>ality</a:t>
            </a:r>
            <a:r>
              <a:rPr lang="zh-CN" altLang="en-US" sz="1600" dirty="0">
                <a:solidFill>
                  <a:srgbClr val="FFFFFF"/>
                </a:solidFill>
                <a:sym typeface="宋体" panose="02010600030101010101" pitchFamily="2" charset="-122"/>
              </a:rPr>
              <a:t> </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Function Deployment</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D33B4F00-D032-4AA4-BBC9-7F9976094B1A}"/>
              </a:ext>
            </a:extLst>
          </p:cNvPr>
          <p:cNvPicPr>
            <a:picLocks noChangeAspect="1"/>
          </p:cNvPicPr>
          <p:nvPr/>
        </p:nvPicPr>
        <p:blipFill>
          <a:blip r:embed="rId11"/>
          <a:stretch>
            <a:fillRect/>
          </a:stretch>
        </p:blipFill>
        <p:spPr>
          <a:xfrm>
            <a:off x="225844" y="1302001"/>
            <a:ext cx="4756081" cy="5177555"/>
          </a:xfrm>
          <a:prstGeom prst="rect">
            <a:avLst/>
          </a:prstGeom>
        </p:spPr>
      </p:pic>
      <p:pic>
        <p:nvPicPr>
          <p:cNvPr id="6" name="图片 5">
            <a:extLst>
              <a:ext uri="{FF2B5EF4-FFF2-40B4-BE49-F238E27FC236}">
                <a16:creationId xmlns:a16="http://schemas.microsoft.com/office/drawing/2014/main" id="{BC1357E9-386C-4D26-8E30-90AB44B8D31C}"/>
              </a:ext>
            </a:extLst>
          </p:cNvPr>
          <p:cNvPicPr>
            <a:picLocks noChangeAspect="1"/>
          </p:cNvPicPr>
          <p:nvPr/>
        </p:nvPicPr>
        <p:blipFill>
          <a:blip r:embed="rId12"/>
          <a:stretch>
            <a:fillRect/>
          </a:stretch>
        </p:blipFill>
        <p:spPr>
          <a:xfrm>
            <a:off x="5656701" y="2533476"/>
            <a:ext cx="5640542" cy="873671"/>
          </a:xfrm>
          <a:prstGeom prst="rect">
            <a:avLst/>
          </a:prstGeom>
        </p:spPr>
      </p:pic>
      <p:pic>
        <p:nvPicPr>
          <p:cNvPr id="5" name="图片 4">
            <a:extLst>
              <a:ext uri="{FF2B5EF4-FFF2-40B4-BE49-F238E27FC236}">
                <a16:creationId xmlns:a16="http://schemas.microsoft.com/office/drawing/2014/main" id="{6538B4A9-F405-48DC-A6C5-6B0D699DEF21}"/>
              </a:ext>
            </a:extLst>
          </p:cNvPr>
          <p:cNvPicPr>
            <a:picLocks noChangeAspect="1"/>
          </p:cNvPicPr>
          <p:nvPr/>
        </p:nvPicPr>
        <p:blipFill>
          <a:blip r:embed="rId13"/>
          <a:stretch>
            <a:fillRect/>
          </a:stretch>
        </p:blipFill>
        <p:spPr>
          <a:xfrm>
            <a:off x="1122294" y="1302001"/>
            <a:ext cx="10545677" cy="5046885"/>
          </a:xfrm>
          <a:prstGeom prst="rect">
            <a:avLst/>
          </a:prstGeom>
        </p:spPr>
      </p:pic>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77809" y="584200"/>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670032" y="695820"/>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PA_椭圆 51">
            <a:extLst>
              <a:ext uri="{FF2B5EF4-FFF2-40B4-BE49-F238E27FC236}">
                <a16:creationId xmlns:a16="http://schemas.microsoft.com/office/drawing/2014/main" id="{82B05B7C-246E-4BEC-A645-1A4C24E11A90}"/>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8FE25831-30D5-438C-9E5B-9A49EEF64C47}"/>
              </a:ext>
            </a:extLst>
          </p:cNvPr>
          <p:cNvSpPr>
            <a:spLocks noChangeArrowheads="1"/>
          </p:cNvSpPr>
          <p:nvPr>
            <p:custDataLst>
              <p:tags r:id="rId7"/>
            </p:custDataLst>
          </p:nvPr>
        </p:nvSpPr>
        <p:spPr bwMode="auto">
          <a:xfrm>
            <a:off x="1068714" y="1087925"/>
            <a:ext cx="10046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游客</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6A7E5B64-F1E1-4004-B8FB-79509AAAFD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3731" y="1224221"/>
            <a:ext cx="7620880" cy="4973933"/>
          </a:xfrm>
          <a:prstGeom prst="rect">
            <a:avLst/>
          </a:prstGeom>
        </p:spPr>
      </p:pic>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2">
            <a:extLst>
              <a:ext uri="{FF2B5EF4-FFF2-40B4-BE49-F238E27FC236}">
                <a16:creationId xmlns:a16="http://schemas.microsoft.com/office/drawing/2014/main" id="{CE130AB9-4E3B-4855-BDEB-A1CB3A2BE1A6}"/>
              </a:ext>
            </a:extLst>
          </p:cNvPr>
          <p:cNvSpPr>
            <a:spLocks noChangeArrowheads="1"/>
          </p:cNvSpPr>
          <p:nvPr>
            <p:custDataLst>
              <p:tags r:id="rId6"/>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5">
            <a:extLst>
              <a:ext uri="{FF2B5EF4-FFF2-40B4-BE49-F238E27FC236}">
                <a16:creationId xmlns:a16="http://schemas.microsoft.com/office/drawing/2014/main" id="{8B9D4E26-BA84-4A17-B0D6-8A257C72450B}"/>
              </a:ext>
            </a:extLst>
          </p:cNvPr>
          <p:cNvSpPr>
            <a:spLocks noChangeArrowheads="1"/>
          </p:cNvSpPr>
          <p:nvPr>
            <p:custDataLst>
              <p:tags r:id="rId7"/>
            </p:custDataLst>
          </p:nvPr>
        </p:nvSpPr>
        <p:spPr bwMode="auto">
          <a:xfrm>
            <a:off x="1069416" y="2399040"/>
            <a:ext cx="1146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教师</a:t>
            </a:r>
            <a:endParaRPr lang="en-US" altLang="zh-CN" sz="3200" b="1" dirty="0">
              <a:solidFill>
                <a:srgbClr val="C06C84"/>
              </a:solidFill>
            </a:endParaRPr>
          </a:p>
        </p:txBody>
      </p:sp>
      <p:pic>
        <p:nvPicPr>
          <p:cNvPr id="16" name="图片 15" descr="TeacherAll">
            <a:extLst>
              <a:ext uri="{FF2B5EF4-FFF2-40B4-BE49-F238E27FC236}">
                <a16:creationId xmlns:a16="http://schemas.microsoft.com/office/drawing/2014/main" id="{320BB315-CE24-4AD4-A29F-C6AB8897B4B1}"/>
              </a:ext>
            </a:extLst>
          </p:cNvPr>
          <p:cNvPicPr/>
          <p:nvPr/>
        </p:nvPicPr>
        <p:blipFill>
          <a:blip r:embed="rId10"/>
          <a:stretch>
            <a:fillRect/>
          </a:stretch>
        </p:blipFill>
        <p:spPr>
          <a:xfrm>
            <a:off x="3883819" y="584200"/>
            <a:ext cx="3513188" cy="6300317"/>
          </a:xfrm>
          <a:prstGeom prst="rect">
            <a:avLst/>
          </a:prstGeom>
        </p:spPr>
      </p:pic>
    </p:spTree>
    <p:extLst>
      <p:ext uri="{BB962C8B-B14F-4D97-AF65-F5344CB8AC3E}">
        <p14:creationId xmlns:p14="http://schemas.microsoft.com/office/powerpoint/2010/main" val="813016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椭圆 42">
            <a:extLst>
              <a:ext uri="{FF2B5EF4-FFF2-40B4-BE49-F238E27FC236}">
                <a16:creationId xmlns:a16="http://schemas.microsoft.com/office/drawing/2014/main" id="{1D1B4F11-3489-4EFC-839F-47DCAE20AF6A}"/>
              </a:ext>
            </a:extLst>
          </p:cNvPr>
          <p:cNvSpPr>
            <a:spLocks noChangeArrowheads="1"/>
          </p:cNvSpPr>
          <p:nvPr>
            <p:custDataLst>
              <p:tags r:id="rId6"/>
            </p:custDataLst>
          </p:nvPr>
        </p:nvSpPr>
        <p:spPr bwMode="auto">
          <a:xfrm>
            <a:off x="533526" y="3644622"/>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47">
            <a:extLst>
              <a:ext uri="{FF2B5EF4-FFF2-40B4-BE49-F238E27FC236}">
                <a16:creationId xmlns:a16="http://schemas.microsoft.com/office/drawing/2014/main" id="{DCFF3910-AF9A-4CB4-B967-1FB9283735D2}"/>
              </a:ext>
            </a:extLst>
          </p:cNvPr>
          <p:cNvSpPr>
            <a:spLocks noChangeArrowheads="1"/>
          </p:cNvSpPr>
          <p:nvPr>
            <p:custDataLst>
              <p:tags r:id="rId7"/>
            </p:custDataLst>
          </p:nvPr>
        </p:nvSpPr>
        <p:spPr bwMode="auto">
          <a:xfrm>
            <a:off x="1077341" y="361257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8B193"/>
                </a:solidFill>
              </a:rPr>
              <a:t>学生</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17" name="图片 16">
            <a:extLst>
              <a:ext uri="{FF2B5EF4-FFF2-40B4-BE49-F238E27FC236}">
                <a16:creationId xmlns:a16="http://schemas.microsoft.com/office/drawing/2014/main" id="{00DC49CE-73AD-40C4-B9CA-256F57309CC9}"/>
              </a:ext>
            </a:extLst>
          </p:cNvPr>
          <p:cNvPicPr/>
          <p:nvPr/>
        </p:nvPicPr>
        <p:blipFill>
          <a:blip r:embed="rId10">
            <a:extLst>
              <a:ext uri="{28A0092B-C50C-407E-A947-70E740481C1C}">
                <a14:useLocalDpi xmlns:a14="http://schemas.microsoft.com/office/drawing/2010/main" val="0"/>
              </a:ext>
            </a:extLst>
          </a:blip>
          <a:srcRect/>
          <a:stretch>
            <a:fillRect/>
          </a:stretch>
        </p:blipFill>
        <p:spPr>
          <a:xfrm>
            <a:off x="4175418" y="393281"/>
            <a:ext cx="3689054" cy="6762384"/>
          </a:xfrm>
          <a:prstGeom prst="rect">
            <a:avLst/>
          </a:prstGeom>
          <a:noFill/>
          <a:ln>
            <a:noFill/>
          </a:ln>
        </p:spPr>
      </p:pic>
    </p:spTree>
    <p:extLst>
      <p:ext uri="{BB962C8B-B14F-4D97-AF65-F5344CB8AC3E}">
        <p14:creationId xmlns:p14="http://schemas.microsoft.com/office/powerpoint/2010/main" val="367930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0" name="PA_椭圆 53">
            <a:extLst>
              <a:ext uri="{FF2B5EF4-FFF2-40B4-BE49-F238E27FC236}">
                <a16:creationId xmlns:a16="http://schemas.microsoft.com/office/drawing/2014/main" id="{31E638D2-F360-4532-BA71-EDC96E91637C}"/>
              </a:ext>
            </a:extLst>
          </p:cNvPr>
          <p:cNvSpPr>
            <a:spLocks noChangeArrowheads="1"/>
          </p:cNvSpPr>
          <p:nvPr>
            <p:custDataLst>
              <p:tags r:id="rId6"/>
            </p:custDataLst>
          </p:nvPr>
        </p:nvSpPr>
        <p:spPr bwMode="auto">
          <a:xfrm>
            <a:off x="534447" y="4919082"/>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56">
            <a:extLst>
              <a:ext uri="{FF2B5EF4-FFF2-40B4-BE49-F238E27FC236}">
                <a16:creationId xmlns:a16="http://schemas.microsoft.com/office/drawing/2014/main" id="{3F65BDAD-EFB0-45F9-97BA-023690795B8E}"/>
              </a:ext>
            </a:extLst>
          </p:cNvPr>
          <p:cNvSpPr>
            <a:spLocks noChangeArrowheads="1"/>
          </p:cNvSpPr>
          <p:nvPr>
            <p:custDataLst>
              <p:tags r:id="rId7"/>
            </p:custDataLst>
          </p:nvPr>
        </p:nvSpPr>
        <p:spPr bwMode="auto">
          <a:xfrm>
            <a:off x="1150144" y="4798655"/>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6C5B7B"/>
                </a:solidFill>
              </a:rPr>
              <a:t>管理员</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8B41E17F-8FF1-4C14-82EF-19FC24648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748" y="879829"/>
            <a:ext cx="6943766" cy="5978171"/>
          </a:xfrm>
          <a:prstGeom prst="rect">
            <a:avLst/>
          </a:prstGeom>
        </p:spPr>
      </p:pic>
    </p:spTree>
    <p:extLst>
      <p:ext uri="{BB962C8B-B14F-4D97-AF65-F5344CB8AC3E}">
        <p14:creationId xmlns:p14="http://schemas.microsoft.com/office/powerpoint/2010/main" val="514384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83629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性能需求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校网环境下</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系统一般响应时间不超过</a:t>
            </a: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秒。</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支持（至少）</a:t>
            </a:r>
            <a:r>
              <a:rPr lang="en-US" altLang="zh-CN" sz="2400" dirty="0">
                <a:solidFill>
                  <a:srgbClr val="000000"/>
                </a:solidFill>
                <a:latin typeface="黑体" panose="02010609060101010101" pitchFamily="49" charset="-122"/>
                <a:ea typeface="黑体" panose="02010609060101010101" pitchFamily="49" charset="-122"/>
              </a:rPr>
              <a:t>300</a:t>
            </a:r>
            <a:r>
              <a:rPr lang="zh-CN" altLang="en-US" sz="2400" dirty="0">
                <a:solidFill>
                  <a:srgbClr val="000000"/>
                </a:solidFill>
                <a:latin typeface="黑体" panose="02010609060101010101" pitchFamily="49" charset="-122"/>
                <a:ea typeface="黑体" panose="02010609060101010101" pitchFamily="49" charset="-122"/>
              </a:rPr>
              <a:t>名用户并发使用，并保证性能不受影响。</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14350" y="298132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2922445"/>
            <a:ext cx="103916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防护性需求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权限控制</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根据不同用户角色，设置相应权限，没有权限的用户禁止使用系统。</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重要数据加密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本系统对有关个人信息的数据按一定的算法进行加密，如用户口令、重要参数等。</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3.</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数据备份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允许用户自行进行数据的备份和恢复，以弥补数据的破坏和丢失。</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560059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可用性需求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方便操作，操作流程合理</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尽量从用户角度出发，以方便使用本产品。支持没有计算机使用经验、计算机使用经验较少及有较多计算机使用经验的用户均能方便地使用本系统。</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操作完成时有统一规范的提示信息</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例如删除操作时，系统可提示警示框“您确认删除记录吗？操作不可恢复！”，用户点击确认后，系统才执行删除操作，删除后可直接返回相关页面。</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可安装性需求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管理员客户端支持多浏览器。</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普通用户移动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安装方便，易于维护。</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应该容易从一个不完整的错误的或者用户放弃的安装过程中恢复。</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4.</a:t>
            </a:r>
            <a:r>
              <a:rPr lang="zh-CN" altLang="en-US" sz="2400" dirty="0">
                <a:solidFill>
                  <a:srgbClr val="000000"/>
                </a:solidFill>
                <a:latin typeface="黑体" panose="02010609060101010101" pitchFamily="49" charset="-122"/>
                <a:ea typeface="黑体" panose="02010609060101010101" pitchFamily="49" charset="-122"/>
              </a:rPr>
              <a:t>应用卸载方便且没有垃圾残余文件。</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5.</a:t>
            </a:r>
            <a:r>
              <a:rPr lang="zh-CN" altLang="en-US" sz="2400" dirty="0">
                <a:solidFill>
                  <a:srgbClr val="000000"/>
                </a:solidFill>
                <a:latin typeface="黑体" panose="02010609060101010101" pitchFamily="49" charset="-122"/>
                <a:ea typeface="黑体" panose="02010609060101010101" pitchFamily="49" charset="-122"/>
              </a:rPr>
              <a:t>应用要支持应用内更新。</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56728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项目计划</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0651836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700198" y="60980"/>
            <a:ext cx="32367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中的需求优先级</a:t>
            </a:r>
          </a:p>
        </p:txBody>
      </p:sp>
      <p:pic>
        <p:nvPicPr>
          <p:cNvPr id="4" name="图片 3">
            <a:extLst>
              <a:ext uri="{FF2B5EF4-FFF2-40B4-BE49-F238E27FC236}">
                <a16:creationId xmlns:a16="http://schemas.microsoft.com/office/drawing/2014/main" id="{17D7E55D-C1E4-488C-8FEF-F7A8F83519F3}"/>
              </a:ext>
            </a:extLst>
          </p:cNvPr>
          <p:cNvPicPr>
            <a:picLocks noChangeAspect="1"/>
          </p:cNvPicPr>
          <p:nvPr/>
        </p:nvPicPr>
        <p:blipFill>
          <a:blip r:embed="rId10"/>
          <a:stretch>
            <a:fillRect/>
          </a:stretch>
        </p:blipFill>
        <p:spPr>
          <a:xfrm>
            <a:off x="3375605" y="838249"/>
            <a:ext cx="8351413" cy="5826567"/>
          </a:xfrm>
          <a:prstGeom prst="rect">
            <a:avLst/>
          </a:prstGeom>
        </p:spPr>
      </p:pic>
      <p:sp>
        <p:nvSpPr>
          <p:cNvPr id="13" name="PA_矩形 23">
            <a:extLst>
              <a:ext uri="{FF2B5EF4-FFF2-40B4-BE49-F238E27FC236}">
                <a16:creationId xmlns:a16="http://schemas.microsoft.com/office/drawing/2014/main" id="{3ACE332E-E05F-4E68-B676-8215BA29E916}"/>
              </a:ext>
            </a:extLst>
          </p:cNvPr>
          <p:cNvSpPr>
            <a:spLocks noChangeArrowheads="1"/>
          </p:cNvSpPr>
          <p:nvPr>
            <p:custDataLst>
              <p:tags r:id="rId6"/>
            </p:custDataLst>
          </p:nvPr>
        </p:nvSpPr>
        <p:spPr bwMode="auto">
          <a:xfrm>
            <a:off x="405684" y="1733891"/>
            <a:ext cx="2621847" cy="205249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B0719C88-ECCD-4F6A-A8EB-9EED3BE7843B}"/>
              </a:ext>
            </a:extLst>
          </p:cNvPr>
          <p:cNvSpPr>
            <a:spLocks noChangeArrowheads="1"/>
          </p:cNvSpPr>
          <p:nvPr>
            <p:custDataLst>
              <p:tags r:id="rId7"/>
            </p:custDataLst>
          </p:nvPr>
        </p:nvSpPr>
        <p:spPr bwMode="auto">
          <a:xfrm>
            <a:off x="579526" y="1733891"/>
            <a:ext cx="247612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文档中对所有</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用户的需求优先</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级也进行说明和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排序。</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6" name="图片 5">
            <a:extLst>
              <a:ext uri="{FF2B5EF4-FFF2-40B4-BE49-F238E27FC236}">
                <a16:creationId xmlns:a16="http://schemas.microsoft.com/office/drawing/2014/main" id="{B72552BF-6869-43DA-AB04-57A594D4CB34}"/>
              </a:ext>
            </a:extLst>
          </p:cNvPr>
          <p:cNvPicPr>
            <a:picLocks noChangeAspect="1"/>
          </p:cNvPicPr>
          <p:nvPr/>
        </p:nvPicPr>
        <p:blipFill>
          <a:blip r:embed="rId11"/>
          <a:stretch>
            <a:fillRect/>
          </a:stretch>
        </p:blipFill>
        <p:spPr>
          <a:xfrm>
            <a:off x="3769089" y="1609725"/>
            <a:ext cx="6629400" cy="3638550"/>
          </a:xfrm>
          <a:prstGeom prst="rect">
            <a:avLst/>
          </a:prstGeom>
        </p:spPr>
      </p:pic>
      <p:pic>
        <p:nvPicPr>
          <p:cNvPr id="8" name="图片 7">
            <a:extLst>
              <a:ext uri="{FF2B5EF4-FFF2-40B4-BE49-F238E27FC236}">
                <a16:creationId xmlns:a16="http://schemas.microsoft.com/office/drawing/2014/main" id="{39415B3F-7F61-4DA4-AC4B-711F951B5114}"/>
              </a:ext>
            </a:extLst>
          </p:cNvPr>
          <p:cNvPicPr>
            <a:picLocks noChangeAspect="1"/>
          </p:cNvPicPr>
          <p:nvPr/>
        </p:nvPicPr>
        <p:blipFill>
          <a:blip r:embed="rId12"/>
          <a:stretch>
            <a:fillRect/>
          </a:stretch>
        </p:blipFill>
        <p:spPr>
          <a:xfrm>
            <a:off x="3769089" y="1609725"/>
            <a:ext cx="7268263" cy="4819597"/>
          </a:xfrm>
          <a:prstGeom prst="rect">
            <a:avLst/>
          </a:prstGeom>
        </p:spPr>
      </p:pic>
    </p:spTree>
    <p:extLst>
      <p:ext uri="{BB962C8B-B14F-4D97-AF65-F5344CB8AC3E}">
        <p14:creationId xmlns:p14="http://schemas.microsoft.com/office/powerpoint/2010/main" val="3741081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20" name="图片 19">
            <a:extLst>
              <a:ext uri="{FF2B5EF4-FFF2-40B4-BE49-F238E27FC236}">
                <a16:creationId xmlns:a16="http://schemas.microsoft.com/office/drawing/2014/main" id="{FCA64D29-F65E-46AB-B895-D9F66595F8CA}"/>
              </a:ext>
            </a:extLst>
          </p:cNvPr>
          <p:cNvPicPr>
            <a:picLocks noChangeAspect="1"/>
          </p:cNvPicPr>
          <p:nvPr/>
        </p:nvPicPr>
        <p:blipFill>
          <a:blip r:embed="rId8"/>
          <a:stretch>
            <a:fillRect/>
          </a:stretch>
        </p:blipFill>
        <p:spPr>
          <a:xfrm>
            <a:off x="301623" y="927320"/>
            <a:ext cx="3782421" cy="5003360"/>
          </a:xfrm>
          <a:prstGeom prst="rect">
            <a:avLst/>
          </a:prstGeom>
        </p:spPr>
      </p:pic>
      <p:pic>
        <p:nvPicPr>
          <p:cNvPr id="22" name="图片 21">
            <a:extLst>
              <a:ext uri="{FF2B5EF4-FFF2-40B4-BE49-F238E27FC236}">
                <a16:creationId xmlns:a16="http://schemas.microsoft.com/office/drawing/2014/main" id="{6F3E4F68-B6D8-41C3-B1B5-69A5CD3D5E89}"/>
              </a:ext>
            </a:extLst>
          </p:cNvPr>
          <p:cNvPicPr>
            <a:picLocks noChangeAspect="1"/>
          </p:cNvPicPr>
          <p:nvPr/>
        </p:nvPicPr>
        <p:blipFill>
          <a:blip r:embed="rId9"/>
          <a:stretch>
            <a:fillRect/>
          </a:stretch>
        </p:blipFill>
        <p:spPr>
          <a:xfrm>
            <a:off x="1067658" y="688958"/>
            <a:ext cx="3268320" cy="5866327"/>
          </a:xfrm>
          <a:prstGeom prst="rect">
            <a:avLst/>
          </a:prstGeom>
        </p:spPr>
      </p:pic>
      <p:pic>
        <p:nvPicPr>
          <p:cNvPr id="24" name="图片 23">
            <a:extLst>
              <a:ext uri="{FF2B5EF4-FFF2-40B4-BE49-F238E27FC236}">
                <a16:creationId xmlns:a16="http://schemas.microsoft.com/office/drawing/2014/main" id="{33413CC0-7433-426D-9518-97C13387C099}"/>
              </a:ext>
            </a:extLst>
          </p:cNvPr>
          <p:cNvPicPr>
            <a:picLocks noChangeAspect="1"/>
          </p:cNvPicPr>
          <p:nvPr/>
        </p:nvPicPr>
        <p:blipFill>
          <a:blip r:embed="rId10"/>
          <a:stretch>
            <a:fillRect/>
          </a:stretch>
        </p:blipFill>
        <p:spPr>
          <a:xfrm>
            <a:off x="1954751" y="629964"/>
            <a:ext cx="3317768" cy="5930680"/>
          </a:xfrm>
          <a:prstGeom prst="rect">
            <a:avLst/>
          </a:prstGeom>
        </p:spPr>
      </p:pic>
      <p:pic>
        <p:nvPicPr>
          <p:cNvPr id="26" name="图片 25">
            <a:extLst>
              <a:ext uri="{FF2B5EF4-FFF2-40B4-BE49-F238E27FC236}">
                <a16:creationId xmlns:a16="http://schemas.microsoft.com/office/drawing/2014/main" id="{06581C8B-7234-4323-AEEF-C827FA5421E5}"/>
              </a:ext>
            </a:extLst>
          </p:cNvPr>
          <p:cNvPicPr>
            <a:picLocks noChangeAspect="1"/>
          </p:cNvPicPr>
          <p:nvPr/>
        </p:nvPicPr>
        <p:blipFill>
          <a:blip r:embed="rId11"/>
          <a:stretch>
            <a:fillRect/>
          </a:stretch>
        </p:blipFill>
        <p:spPr>
          <a:xfrm>
            <a:off x="3224920" y="779276"/>
            <a:ext cx="3119394" cy="6221895"/>
          </a:xfrm>
          <a:prstGeom prst="rect">
            <a:avLst/>
          </a:prstGeom>
        </p:spPr>
      </p:pic>
      <p:pic>
        <p:nvPicPr>
          <p:cNvPr id="28" name="图片 27">
            <a:extLst>
              <a:ext uri="{FF2B5EF4-FFF2-40B4-BE49-F238E27FC236}">
                <a16:creationId xmlns:a16="http://schemas.microsoft.com/office/drawing/2014/main" id="{E6B2E700-11F3-4D81-A210-DB2ACBD281B3}"/>
              </a:ext>
            </a:extLst>
          </p:cNvPr>
          <p:cNvPicPr>
            <a:picLocks noChangeAspect="1"/>
          </p:cNvPicPr>
          <p:nvPr/>
        </p:nvPicPr>
        <p:blipFill>
          <a:blip r:embed="rId12"/>
          <a:stretch>
            <a:fillRect/>
          </a:stretch>
        </p:blipFill>
        <p:spPr>
          <a:xfrm>
            <a:off x="4587911" y="688958"/>
            <a:ext cx="2624642" cy="5930680"/>
          </a:xfrm>
          <a:prstGeom prst="rect">
            <a:avLst/>
          </a:prstGeom>
        </p:spPr>
      </p:pic>
      <p:pic>
        <p:nvPicPr>
          <p:cNvPr id="30" name="图片 29">
            <a:extLst>
              <a:ext uri="{FF2B5EF4-FFF2-40B4-BE49-F238E27FC236}">
                <a16:creationId xmlns:a16="http://schemas.microsoft.com/office/drawing/2014/main" id="{7F3B6F2B-4BE5-43B1-908F-83E6407F892B}"/>
              </a:ext>
            </a:extLst>
          </p:cNvPr>
          <p:cNvPicPr>
            <a:picLocks noChangeAspect="1"/>
          </p:cNvPicPr>
          <p:nvPr/>
        </p:nvPicPr>
        <p:blipFill>
          <a:blip r:embed="rId13"/>
          <a:stretch>
            <a:fillRect/>
          </a:stretch>
        </p:blipFill>
        <p:spPr>
          <a:xfrm>
            <a:off x="5348544" y="1064246"/>
            <a:ext cx="3374287" cy="3455270"/>
          </a:xfrm>
          <a:prstGeom prst="rect">
            <a:avLst/>
          </a:prstGeom>
        </p:spPr>
      </p:pic>
      <p:pic>
        <p:nvPicPr>
          <p:cNvPr id="35840" name="图片 35839">
            <a:extLst>
              <a:ext uri="{FF2B5EF4-FFF2-40B4-BE49-F238E27FC236}">
                <a16:creationId xmlns:a16="http://schemas.microsoft.com/office/drawing/2014/main" id="{DEE4BC07-BFD8-48B8-9BE6-F38D40F65F23}"/>
              </a:ext>
            </a:extLst>
          </p:cNvPr>
          <p:cNvPicPr>
            <a:picLocks noChangeAspect="1"/>
          </p:cNvPicPr>
          <p:nvPr/>
        </p:nvPicPr>
        <p:blipFill>
          <a:blip r:embed="rId14"/>
          <a:stretch>
            <a:fillRect/>
          </a:stretch>
        </p:blipFill>
        <p:spPr>
          <a:xfrm>
            <a:off x="6096000" y="688958"/>
            <a:ext cx="3506023" cy="5119352"/>
          </a:xfrm>
          <a:prstGeom prst="rect">
            <a:avLst/>
          </a:prstGeom>
        </p:spPr>
      </p:pic>
      <p:pic>
        <p:nvPicPr>
          <p:cNvPr id="35847" name="图片 35846">
            <a:extLst>
              <a:ext uri="{FF2B5EF4-FFF2-40B4-BE49-F238E27FC236}">
                <a16:creationId xmlns:a16="http://schemas.microsoft.com/office/drawing/2014/main" id="{FA3885DB-3DBB-45F0-9FDF-09B05E4868FD}"/>
              </a:ext>
            </a:extLst>
          </p:cNvPr>
          <p:cNvPicPr>
            <a:picLocks noChangeAspect="1"/>
          </p:cNvPicPr>
          <p:nvPr/>
        </p:nvPicPr>
        <p:blipFill>
          <a:blip r:embed="rId15"/>
          <a:stretch>
            <a:fillRect/>
          </a:stretch>
        </p:blipFill>
        <p:spPr>
          <a:xfrm>
            <a:off x="7854592" y="584200"/>
            <a:ext cx="3942839" cy="567799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dirty="0">
                          <a:effectLst/>
                        </a:rPr>
                        <a:t>处理器</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endPar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pPr lvl="0" fontAlgn="base">
              <a:spcBef>
                <a:spcPct val="0"/>
              </a:spcBef>
              <a:spcAft>
                <a:spcPct val="0"/>
              </a:spcAft>
              <a:defRPr/>
            </a:pP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管理员端支持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IE10 </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及以上、火狐、谷歌浏览器</a:t>
            </a:r>
          </a:p>
        </p:txBody>
      </p:sp>
      <p:sp>
        <p:nvSpPr>
          <p:cNvPr id="16" name="PA_矩形 23">
            <a:extLst>
              <a:ext uri="{FF2B5EF4-FFF2-40B4-BE49-F238E27FC236}">
                <a16:creationId xmlns:a16="http://schemas.microsoft.com/office/drawing/2014/main" id="{4C12DF1B-33B4-4B53-B75D-07A77E2339E0}"/>
              </a:ext>
            </a:extLst>
          </p:cNvPr>
          <p:cNvSpPr>
            <a:spLocks noChangeArrowheads="1"/>
          </p:cNvSpPr>
          <p:nvPr>
            <p:custDataLst>
              <p:tags r:id="rId10"/>
            </p:custDataLst>
          </p:nvPr>
        </p:nvSpPr>
        <p:spPr bwMode="auto">
          <a:xfrm>
            <a:off x="914399" y="3632737"/>
            <a:ext cx="3699405" cy="101462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PA_文本框 24">
            <a:extLst>
              <a:ext uri="{FF2B5EF4-FFF2-40B4-BE49-F238E27FC236}">
                <a16:creationId xmlns:a16="http://schemas.microsoft.com/office/drawing/2014/main" id="{9C1E218A-0939-43E4-BA5F-7D41F5F483A4}"/>
              </a:ext>
            </a:extLst>
          </p:cNvPr>
          <p:cNvSpPr>
            <a:spLocks noChangeArrowheads="1"/>
          </p:cNvSpPr>
          <p:nvPr>
            <p:custDataLst>
              <p:tags r:id="rId11"/>
            </p:custDataLst>
          </p:nvPr>
        </p:nvSpPr>
        <p:spPr bwMode="auto">
          <a:xfrm>
            <a:off x="962025" y="3705346"/>
            <a:ext cx="34636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a:t>
            </a:r>
            <a:r>
              <a:rPr lang="en-US" altLang="zh-CN" sz="2400" dirty="0">
                <a:solidFill>
                  <a:srgbClr val="FFFFFF"/>
                </a:solidFill>
              </a:rPr>
              <a:t>:408</a:t>
            </a:r>
            <a:r>
              <a:rPr lang="zh-CN" altLang="en-US" sz="2400" dirty="0">
                <a:solidFill>
                  <a:srgbClr val="FFFFFF"/>
                </a:solidFill>
              </a:rPr>
              <a:t>页，正文字体是宋体、小四</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F62514CF-6F03-4AD1-88BC-34AADB97C63D}"/>
              </a:ext>
            </a:extLst>
          </p:cNvPr>
          <p:cNvPicPr>
            <a:picLocks noChangeAspect="1"/>
          </p:cNvPicPr>
          <p:nvPr/>
        </p:nvPicPr>
        <p:blipFill>
          <a:blip r:embed="rId14"/>
          <a:stretch>
            <a:fillRect/>
          </a:stretch>
        </p:blipFill>
        <p:spPr>
          <a:xfrm>
            <a:off x="892260" y="5090059"/>
            <a:ext cx="3816855" cy="1119228"/>
          </a:xfrm>
          <a:prstGeom prst="rect">
            <a:avLst/>
          </a:prstGeom>
        </p:spPr>
      </p:pic>
    </p:spTree>
    <p:extLst>
      <p:ext uri="{BB962C8B-B14F-4D97-AF65-F5344CB8AC3E}">
        <p14:creationId xmlns:p14="http://schemas.microsoft.com/office/powerpoint/2010/main" val="1799785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5" grpId="0"/>
      <p:bldP spid="16" grpId="0" animBg="1"/>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532774" y="107762"/>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SRS</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各类用户需求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C986A8D9-1E5C-40D2-93F5-E65D380C7EF4}"/>
              </a:ext>
            </a:extLst>
          </p:cNvPr>
          <p:cNvPicPr>
            <a:picLocks noChangeAspect="1"/>
          </p:cNvPicPr>
          <p:nvPr/>
        </p:nvPicPr>
        <p:blipFill>
          <a:blip r:embed="rId10"/>
          <a:stretch>
            <a:fillRect/>
          </a:stretch>
        </p:blipFill>
        <p:spPr>
          <a:xfrm>
            <a:off x="714241" y="1231274"/>
            <a:ext cx="4800600" cy="2476500"/>
          </a:xfrm>
          <a:prstGeom prst="rect">
            <a:avLst/>
          </a:prstGeom>
        </p:spPr>
      </p:pic>
      <p:pic>
        <p:nvPicPr>
          <p:cNvPr id="6" name="图片 5">
            <a:extLst>
              <a:ext uri="{FF2B5EF4-FFF2-40B4-BE49-F238E27FC236}">
                <a16:creationId xmlns:a16="http://schemas.microsoft.com/office/drawing/2014/main" id="{7BC36A1E-71A6-4098-AFC2-DDE7F46C1DF7}"/>
              </a:ext>
            </a:extLst>
          </p:cNvPr>
          <p:cNvPicPr>
            <a:picLocks noChangeAspect="1"/>
          </p:cNvPicPr>
          <p:nvPr/>
        </p:nvPicPr>
        <p:blipFill>
          <a:blip r:embed="rId11"/>
          <a:stretch>
            <a:fillRect/>
          </a:stretch>
        </p:blipFill>
        <p:spPr>
          <a:xfrm>
            <a:off x="6824080" y="888642"/>
            <a:ext cx="3820450" cy="5376930"/>
          </a:xfrm>
          <a:prstGeom prst="rect">
            <a:avLst/>
          </a:prstGeom>
        </p:spPr>
      </p:pic>
      <p:sp>
        <p:nvSpPr>
          <p:cNvPr id="11" name="矩形 10">
            <a:extLst>
              <a:ext uri="{FF2B5EF4-FFF2-40B4-BE49-F238E27FC236}">
                <a16:creationId xmlns:a16="http://schemas.microsoft.com/office/drawing/2014/main" id="{7311F407-B53F-4A34-BBF8-FB50CD198976}"/>
              </a:ext>
            </a:extLst>
          </p:cNvPr>
          <p:cNvSpPr/>
          <p:nvPr/>
        </p:nvSpPr>
        <p:spPr bwMode="auto">
          <a:xfrm>
            <a:off x="8094372" y="1938270"/>
            <a:ext cx="1925391" cy="888643"/>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PA_矩形 23">
            <a:extLst>
              <a:ext uri="{FF2B5EF4-FFF2-40B4-BE49-F238E27FC236}">
                <a16:creationId xmlns:a16="http://schemas.microsoft.com/office/drawing/2014/main" id="{06D52025-E810-4EBB-AFFD-CBDCC7444402}"/>
              </a:ext>
            </a:extLst>
          </p:cNvPr>
          <p:cNvSpPr>
            <a:spLocks noChangeArrowheads="1"/>
          </p:cNvSpPr>
          <p:nvPr>
            <p:custDataLst>
              <p:tags r:id="rId6"/>
            </p:custDataLst>
          </p:nvPr>
        </p:nvSpPr>
        <p:spPr bwMode="auto">
          <a:xfrm>
            <a:off x="1269927" y="4626249"/>
            <a:ext cx="4140558"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1" name="PA_文本框 24">
            <a:extLst>
              <a:ext uri="{FF2B5EF4-FFF2-40B4-BE49-F238E27FC236}">
                <a16:creationId xmlns:a16="http://schemas.microsoft.com/office/drawing/2014/main" id="{DBF5E416-38C7-43AB-9281-941B6FA87083}"/>
              </a:ext>
            </a:extLst>
          </p:cNvPr>
          <p:cNvSpPr>
            <a:spLocks noChangeArrowheads="1"/>
          </p:cNvSpPr>
          <p:nvPr>
            <p:custDataLst>
              <p:tags r:id="rId7"/>
            </p:custDataLst>
          </p:nvPr>
        </p:nvSpPr>
        <p:spPr bwMode="auto">
          <a:xfrm>
            <a:off x="1384300" y="4693601"/>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对相应的图建立了交叉索引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4001165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其他</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UML</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图</a:t>
            </a:r>
          </a:p>
        </p:txBody>
      </p:sp>
      <p:pic>
        <p:nvPicPr>
          <p:cNvPr id="3" name="图片 2">
            <a:extLst>
              <a:ext uri="{FF2B5EF4-FFF2-40B4-BE49-F238E27FC236}">
                <a16:creationId xmlns:a16="http://schemas.microsoft.com/office/drawing/2014/main" id="{DD92027C-8E3B-4B7A-9909-0CCE9D16CC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0496" y="872501"/>
            <a:ext cx="8317213" cy="5658927"/>
          </a:xfrm>
          <a:prstGeom prst="rect">
            <a:avLst/>
          </a:prstGeom>
        </p:spPr>
      </p:pic>
      <p:sp>
        <p:nvSpPr>
          <p:cNvPr id="11" name="PA_矩形 23">
            <a:extLst>
              <a:ext uri="{FF2B5EF4-FFF2-40B4-BE49-F238E27FC236}">
                <a16:creationId xmlns:a16="http://schemas.microsoft.com/office/drawing/2014/main" id="{1F2A3A8F-AFA3-4181-ABBE-5EDCB790DC85}"/>
              </a:ext>
            </a:extLst>
          </p:cNvPr>
          <p:cNvSpPr>
            <a:spLocks noChangeArrowheads="1"/>
          </p:cNvSpPr>
          <p:nvPr>
            <p:custDataLst>
              <p:tags r:id="rId6"/>
            </p:custDataLst>
          </p:nvPr>
        </p:nvSpPr>
        <p:spPr bwMode="auto">
          <a:xfrm>
            <a:off x="342368" y="1363800"/>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C779F884-A864-45CF-8F56-68FC173EB66B}"/>
              </a:ext>
            </a:extLst>
          </p:cNvPr>
          <p:cNvSpPr>
            <a:spLocks noChangeArrowheads="1"/>
          </p:cNvSpPr>
          <p:nvPr>
            <p:custDataLst>
              <p:tags r:id="rId7"/>
            </p:custDataLst>
          </p:nvPr>
        </p:nvSpPr>
        <p:spPr bwMode="auto">
          <a:xfrm>
            <a:off x="516210" y="13638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学生登陆顺序图</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081615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3745799734"/>
              </p:ext>
            </p:extLst>
          </p:nvPr>
        </p:nvGraphicFramePr>
        <p:xfrm>
          <a:off x="4038378" y="753414"/>
          <a:ext cx="7939825" cy="572783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301342">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31075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257577">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244699">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28977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231820">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341291">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dirty="0">
                          <a:effectLst/>
                        </a:rPr>
                        <a:t>教师已注册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28977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270457">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373487">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379927">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560231">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437881">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418564">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360946">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sp>
        <p:nvSpPr>
          <p:cNvPr id="11" name="PA_矩形 23">
            <a:extLst>
              <a:ext uri="{FF2B5EF4-FFF2-40B4-BE49-F238E27FC236}">
                <a16:creationId xmlns:a16="http://schemas.microsoft.com/office/drawing/2014/main" id="{09A5E059-064C-4BDF-9C51-589831CFE859}"/>
              </a:ext>
            </a:extLst>
          </p:cNvPr>
          <p:cNvSpPr>
            <a:spLocks noChangeArrowheads="1"/>
          </p:cNvSpPr>
          <p:nvPr>
            <p:custDataLst>
              <p:tags r:id="rId6"/>
            </p:custDataLst>
          </p:nvPr>
        </p:nvSpPr>
        <p:spPr bwMode="auto">
          <a:xfrm>
            <a:off x="299945" y="5160583"/>
            <a:ext cx="3306301"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8C7B3C6-E37A-4E7F-AEDE-9CF023DD5DFD}"/>
              </a:ext>
            </a:extLst>
          </p:cNvPr>
          <p:cNvSpPr>
            <a:spLocks noChangeArrowheads="1"/>
          </p:cNvSpPr>
          <p:nvPr>
            <p:custDataLst>
              <p:tags r:id="rId7"/>
            </p:custDataLst>
          </p:nvPr>
        </p:nvSpPr>
        <p:spPr bwMode="auto">
          <a:xfrm>
            <a:off x="473787" y="5160583"/>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测试用例文档：</a:t>
            </a:r>
            <a:r>
              <a:rPr lang="en-US" altLang="zh-CN" sz="2400" dirty="0">
                <a:solidFill>
                  <a:srgbClr val="FFFFFF"/>
                </a:solidFill>
              </a:rPr>
              <a:t>110</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35CBC42-0B59-4E11-B1EF-9C0207BF4726}"/>
              </a:ext>
            </a:extLst>
          </p:cNvPr>
          <p:cNvPicPr>
            <a:picLocks noChangeAspect="1"/>
          </p:cNvPicPr>
          <p:nvPr/>
        </p:nvPicPr>
        <p:blipFill>
          <a:blip r:embed="rId12"/>
          <a:stretch>
            <a:fillRect/>
          </a:stretch>
        </p:blipFill>
        <p:spPr>
          <a:xfrm>
            <a:off x="271973" y="753414"/>
            <a:ext cx="2902141" cy="1939013"/>
          </a:xfrm>
          <a:prstGeom prst="rect">
            <a:avLst/>
          </a:prstGeom>
        </p:spPr>
      </p:pic>
      <p:sp>
        <p:nvSpPr>
          <p:cNvPr id="13" name="PA_矩形 23">
            <a:extLst>
              <a:ext uri="{FF2B5EF4-FFF2-40B4-BE49-F238E27FC236}">
                <a16:creationId xmlns:a16="http://schemas.microsoft.com/office/drawing/2014/main" id="{13715E7C-7D23-4346-9778-446F4A7239A7}"/>
              </a:ext>
            </a:extLst>
          </p:cNvPr>
          <p:cNvSpPr>
            <a:spLocks noChangeArrowheads="1"/>
          </p:cNvSpPr>
          <p:nvPr>
            <p:custDataLst>
              <p:tags r:id="rId8"/>
            </p:custDataLst>
          </p:nvPr>
        </p:nvSpPr>
        <p:spPr bwMode="auto">
          <a:xfrm>
            <a:off x="357419" y="3123056"/>
            <a:ext cx="2902141" cy="151928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5B956E0E-AB06-43E4-9E0B-B90E4C13B1D7}"/>
              </a:ext>
            </a:extLst>
          </p:cNvPr>
          <p:cNvSpPr>
            <a:spLocks noChangeArrowheads="1"/>
          </p:cNvSpPr>
          <p:nvPr>
            <p:custDataLst>
              <p:tags r:id="rId9"/>
            </p:custDataLst>
          </p:nvPr>
        </p:nvSpPr>
        <p:spPr bwMode="auto">
          <a:xfrm>
            <a:off x="531261" y="3123057"/>
            <a:ext cx="264687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每个用例的测试都</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标明了测试方法以</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及详细的测试用例</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50144" y="1474332"/>
            <a:ext cx="3366590"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r>
              <a:rPr lang="en-US" altLang="zh-CN" sz="2400" dirty="0">
                <a:solidFill>
                  <a:srgbClr val="FFFFFF"/>
                </a:solidFill>
              </a:rPr>
              <a:t>173</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07519D8-7CD6-499F-B776-B71C8F4B16BA}"/>
              </a:ext>
            </a:extLst>
          </p:cNvPr>
          <p:cNvPicPr>
            <a:picLocks noChangeAspect="1"/>
          </p:cNvPicPr>
          <p:nvPr/>
        </p:nvPicPr>
        <p:blipFill>
          <a:blip r:embed="rId11"/>
          <a:stretch>
            <a:fillRect/>
          </a:stretch>
        </p:blipFill>
        <p:spPr>
          <a:xfrm>
            <a:off x="668215" y="2826129"/>
            <a:ext cx="4075025" cy="2648766"/>
          </a:xfrm>
          <a:prstGeom prst="rect">
            <a:avLst/>
          </a:prstGeom>
        </p:spPr>
      </p:pic>
    </p:spTree>
    <p:extLst>
      <p:ext uri="{BB962C8B-B14F-4D97-AF65-F5344CB8AC3E}">
        <p14:creationId xmlns:p14="http://schemas.microsoft.com/office/powerpoint/2010/main" val="1190457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A932A2A-EC00-4BCD-B53B-10B63E0D3B7E}"/>
              </a:ext>
            </a:extLst>
          </p:cNvPr>
          <p:cNvPicPr>
            <a:picLocks noChangeAspect="1"/>
          </p:cNvPicPr>
          <p:nvPr/>
        </p:nvPicPr>
        <p:blipFill>
          <a:blip r:embed="rId8"/>
          <a:stretch>
            <a:fillRect/>
          </a:stretch>
        </p:blipFill>
        <p:spPr>
          <a:xfrm>
            <a:off x="514278" y="584200"/>
            <a:ext cx="10293422" cy="5968068"/>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pic>
        <p:nvPicPr>
          <p:cNvPr id="7" name="图片 6">
            <a:extLst>
              <a:ext uri="{FF2B5EF4-FFF2-40B4-BE49-F238E27FC236}">
                <a16:creationId xmlns:a16="http://schemas.microsoft.com/office/drawing/2014/main" id="{F1F2F75F-1ED2-4A8B-A47E-DC866212B658}"/>
              </a:ext>
            </a:extLst>
          </p:cNvPr>
          <p:cNvPicPr>
            <a:picLocks noChangeAspect="1"/>
          </p:cNvPicPr>
          <p:nvPr/>
        </p:nvPicPr>
        <p:blipFill>
          <a:blip r:embed="rId9"/>
          <a:stretch>
            <a:fillRect/>
          </a:stretch>
        </p:blipFill>
        <p:spPr>
          <a:xfrm>
            <a:off x="6934572" y="1386743"/>
            <a:ext cx="5177224" cy="5059345"/>
          </a:xfrm>
          <a:prstGeom prst="rect">
            <a:avLst/>
          </a:prstGeom>
        </p:spPr>
      </p:pic>
    </p:spTree>
    <p:extLst>
      <p:ext uri="{BB962C8B-B14F-4D97-AF65-F5344CB8AC3E}">
        <p14:creationId xmlns:p14="http://schemas.microsoft.com/office/powerpoint/2010/main" val="4796734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评审后的修改</a:t>
            </a:r>
          </a:p>
        </p:txBody>
      </p:sp>
      <p:sp>
        <p:nvSpPr>
          <p:cNvPr id="10" name="PA_矩形 23">
            <a:extLst>
              <a:ext uri="{FF2B5EF4-FFF2-40B4-BE49-F238E27FC236}">
                <a16:creationId xmlns:a16="http://schemas.microsoft.com/office/drawing/2014/main" id="{A2D211A2-72AB-4387-A0F1-3631E644B457}"/>
              </a:ext>
            </a:extLst>
          </p:cNvPr>
          <p:cNvSpPr>
            <a:spLocks noChangeArrowheads="1"/>
          </p:cNvSpPr>
          <p:nvPr>
            <p:custDataLst>
              <p:tags r:id="rId6"/>
            </p:custDataLst>
          </p:nvPr>
        </p:nvSpPr>
        <p:spPr bwMode="auto">
          <a:xfrm>
            <a:off x="447875" y="836261"/>
            <a:ext cx="4505962"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AB39DAE8-4ACA-42F8-95DE-3F3B207F67C6}"/>
              </a:ext>
            </a:extLst>
          </p:cNvPr>
          <p:cNvSpPr>
            <a:spLocks noChangeArrowheads="1"/>
          </p:cNvSpPr>
          <p:nvPr>
            <p:custDataLst>
              <p:tags r:id="rId7"/>
            </p:custDataLst>
          </p:nvPr>
        </p:nvSpPr>
        <p:spPr bwMode="auto">
          <a:xfrm>
            <a:off x="621718" y="836261"/>
            <a:ext cx="4955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增加了其他</a:t>
            </a:r>
            <a:r>
              <a:rPr lang="en-US" altLang="zh-CN" sz="2400" noProof="0" dirty="0">
                <a:solidFill>
                  <a:srgbClr val="FFFFFF"/>
                </a:solidFill>
              </a:rPr>
              <a:t>UML</a:t>
            </a:r>
            <a:r>
              <a:rPr lang="zh-CN" altLang="en-US" sz="2400" noProof="0" dirty="0">
                <a:solidFill>
                  <a:srgbClr val="FFFFFF"/>
                </a:solidFill>
              </a:rPr>
              <a:t>图、图表索引。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165D09C3-B3C4-4FD4-AE00-EE2364C07470}"/>
              </a:ext>
            </a:extLst>
          </p:cNvPr>
          <p:cNvPicPr>
            <a:picLocks noChangeAspect="1"/>
          </p:cNvPicPr>
          <p:nvPr/>
        </p:nvPicPr>
        <p:blipFill>
          <a:blip r:embed="rId10"/>
          <a:stretch>
            <a:fillRect/>
          </a:stretch>
        </p:blipFill>
        <p:spPr>
          <a:xfrm>
            <a:off x="5081830" y="2664908"/>
            <a:ext cx="4884347" cy="3315956"/>
          </a:xfrm>
          <a:prstGeom prst="rect">
            <a:avLst/>
          </a:prstGeom>
        </p:spPr>
      </p:pic>
      <p:pic>
        <p:nvPicPr>
          <p:cNvPr id="12" name="图片 11">
            <a:extLst>
              <a:ext uri="{FF2B5EF4-FFF2-40B4-BE49-F238E27FC236}">
                <a16:creationId xmlns:a16="http://schemas.microsoft.com/office/drawing/2014/main" id="{59E51059-E85D-40A4-98C5-C34995594503}"/>
              </a:ext>
            </a:extLst>
          </p:cNvPr>
          <p:cNvPicPr>
            <a:picLocks noChangeAspect="1"/>
          </p:cNvPicPr>
          <p:nvPr/>
        </p:nvPicPr>
        <p:blipFill>
          <a:blip r:embed="rId11"/>
          <a:stretch>
            <a:fillRect/>
          </a:stretch>
        </p:blipFill>
        <p:spPr>
          <a:xfrm>
            <a:off x="555011" y="2770832"/>
            <a:ext cx="3848195" cy="2719335"/>
          </a:xfrm>
          <a:prstGeom prst="rect">
            <a:avLst/>
          </a:prstGeom>
        </p:spPr>
      </p:pic>
    </p:spTree>
    <p:extLst>
      <p:ext uri="{BB962C8B-B14F-4D97-AF65-F5344CB8AC3E}">
        <p14:creationId xmlns:p14="http://schemas.microsoft.com/office/powerpoint/2010/main" val="3359633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项目章程</a:t>
            </a:r>
          </a:p>
        </p:txBody>
      </p:sp>
      <p:pic>
        <p:nvPicPr>
          <p:cNvPr id="3" name="图片 2">
            <a:extLst>
              <a:ext uri="{FF2B5EF4-FFF2-40B4-BE49-F238E27FC236}">
                <a16:creationId xmlns:a16="http://schemas.microsoft.com/office/drawing/2014/main" id="{210812EF-5CD2-4E39-8FD6-3579A552A6F2}"/>
              </a:ext>
            </a:extLst>
          </p:cNvPr>
          <p:cNvPicPr>
            <a:picLocks noChangeAspect="1"/>
          </p:cNvPicPr>
          <p:nvPr/>
        </p:nvPicPr>
        <p:blipFill>
          <a:blip r:embed="rId8"/>
          <a:stretch>
            <a:fillRect/>
          </a:stretch>
        </p:blipFill>
        <p:spPr>
          <a:xfrm>
            <a:off x="192992" y="695755"/>
            <a:ext cx="4464418" cy="1294898"/>
          </a:xfrm>
          <a:prstGeom prst="rect">
            <a:avLst/>
          </a:prstGeom>
        </p:spPr>
      </p:pic>
      <p:graphicFrame>
        <p:nvGraphicFramePr>
          <p:cNvPr id="4" name="表格 3">
            <a:extLst>
              <a:ext uri="{FF2B5EF4-FFF2-40B4-BE49-F238E27FC236}">
                <a16:creationId xmlns:a16="http://schemas.microsoft.com/office/drawing/2014/main" id="{683006A1-84E0-4C46-AA7E-34DE39D70FB3}"/>
              </a:ext>
            </a:extLst>
          </p:cNvPr>
          <p:cNvGraphicFramePr>
            <a:graphicFrameLocks noGrp="1"/>
          </p:cNvGraphicFramePr>
          <p:nvPr>
            <p:extLst>
              <p:ext uri="{D42A27DB-BD31-4B8C-83A1-F6EECF244321}">
                <p14:modId xmlns:p14="http://schemas.microsoft.com/office/powerpoint/2010/main" val="2834191624"/>
              </p:ext>
            </p:extLst>
          </p:nvPr>
        </p:nvGraphicFramePr>
        <p:xfrm>
          <a:off x="5120689" y="695755"/>
          <a:ext cx="6878319" cy="4705769"/>
        </p:xfrm>
        <a:graphic>
          <a:graphicData uri="http://schemas.openxmlformats.org/drawingml/2006/table">
            <a:tbl>
              <a:tblPr firstRow="1" firstCol="1" bandRow="1">
                <a:tableStyleId>{D27102A9-8310-4765-A935-A1911B00CA55}</a:tableStyleId>
              </a:tblPr>
              <a:tblGrid>
                <a:gridCol w="2103120">
                  <a:extLst>
                    <a:ext uri="{9D8B030D-6E8A-4147-A177-3AD203B41FA5}">
                      <a16:colId xmlns:a16="http://schemas.microsoft.com/office/drawing/2014/main" val="3796192541"/>
                    </a:ext>
                  </a:extLst>
                </a:gridCol>
                <a:gridCol w="4775199">
                  <a:extLst>
                    <a:ext uri="{9D8B030D-6E8A-4147-A177-3AD203B41FA5}">
                      <a16:colId xmlns:a16="http://schemas.microsoft.com/office/drawing/2014/main" val="1305827316"/>
                    </a:ext>
                  </a:extLst>
                </a:gridCol>
              </a:tblGrid>
              <a:tr h="293766">
                <a:tc>
                  <a:txBody>
                    <a:bodyPr/>
                    <a:lstStyle/>
                    <a:p>
                      <a:pPr algn="just"/>
                      <a:r>
                        <a:rPr lang="zh-CN" sz="1600" kern="100">
                          <a:effectLst/>
                        </a:rPr>
                        <a:t>小组成员</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个人信息</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147743029"/>
                  </a:ext>
                </a:extLst>
              </a:tr>
              <a:tr h="844838">
                <a:tc>
                  <a:txBody>
                    <a:bodyPr/>
                    <a:lstStyle/>
                    <a:p>
                      <a:pPr algn="just"/>
                      <a:r>
                        <a:rPr lang="zh-CN" sz="1600" kern="100">
                          <a:effectLst/>
                        </a:rPr>
                        <a:t>邵美芝</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31803067</a:t>
                      </a:r>
                      <a:r>
                        <a:rPr lang="zh-CN" sz="1600" kern="100" dirty="0">
                          <a:effectLst/>
                        </a:rPr>
                        <a:t>手机号：</a:t>
                      </a:r>
                      <a:r>
                        <a:rPr lang="en-US" sz="1600" kern="100" dirty="0">
                          <a:effectLst/>
                        </a:rPr>
                        <a:t>13656682917</a:t>
                      </a:r>
                      <a:r>
                        <a:rPr lang="zh-CN" sz="1600" kern="100" dirty="0">
                          <a:effectLst/>
                        </a:rPr>
                        <a:t>微信号：</a:t>
                      </a:r>
                      <a:r>
                        <a:rPr lang="en-US" sz="1600" kern="100" dirty="0">
                          <a:effectLst/>
                        </a:rPr>
                        <a:t>s1476827275</a:t>
                      </a:r>
                      <a:r>
                        <a:rPr lang="zh-CN" sz="1600" kern="100" dirty="0">
                          <a:effectLst/>
                        </a:rPr>
                        <a:t>邮箱：</a:t>
                      </a:r>
                      <a:r>
                        <a:rPr lang="en-US" sz="1600" kern="100" dirty="0">
                          <a:effectLst/>
                        </a:rPr>
                        <a:t>31803067@stu.zucc.edu.cn</a:t>
                      </a:r>
                      <a:r>
                        <a:rPr lang="zh-CN" sz="1600" kern="100" dirty="0">
                          <a:effectLst/>
                        </a:rPr>
                        <a:t>地址：尚雅</a:t>
                      </a:r>
                      <a:r>
                        <a:rPr lang="en-US" sz="1600" kern="100" dirty="0">
                          <a:effectLst/>
                        </a:rPr>
                        <a:t>2-509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84905233"/>
                  </a:ext>
                </a:extLst>
              </a:tr>
              <a:tr h="788796">
                <a:tc>
                  <a:txBody>
                    <a:bodyPr/>
                    <a:lstStyle/>
                    <a:p>
                      <a:pPr algn="just"/>
                      <a:r>
                        <a:rPr lang="zh-CN" sz="1600" kern="100">
                          <a:effectLst/>
                        </a:rPr>
                        <a:t>李晓菁</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31801159</a:t>
                      </a:r>
                      <a:r>
                        <a:rPr lang="zh-CN" sz="1600" kern="100" dirty="0">
                          <a:effectLst/>
                        </a:rPr>
                        <a:t>手机号：</a:t>
                      </a:r>
                      <a:r>
                        <a:rPr lang="en-US" sz="1600" kern="100" dirty="0">
                          <a:effectLst/>
                        </a:rPr>
                        <a:t>15545660</a:t>
                      </a:r>
                      <a:r>
                        <a:rPr lang="zh-CN" sz="1600" kern="100" dirty="0">
                          <a:effectLst/>
                        </a:rPr>
                        <a:t>微信号：</a:t>
                      </a:r>
                      <a:r>
                        <a:rPr lang="en-US" sz="1600" kern="100" dirty="0">
                          <a:effectLst/>
                        </a:rPr>
                        <a:t>lixiaojjing92-</a:t>
                      </a:r>
                      <a:r>
                        <a:rPr lang="zh-CN" sz="1600" kern="100" dirty="0">
                          <a:effectLst/>
                        </a:rPr>
                        <a:t>邮箱：</a:t>
                      </a:r>
                      <a:r>
                        <a:rPr lang="en-US" sz="1600" kern="100" dirty="0">
                          <a:effectLst/>
                        </a:rPr>
                        <a:t>31801159@stu.zucc.edu.cn</a:t>
                      </a:r>
                      <a:r>
                        <a:rPr lang="zh-CN" sz="1600" kern="100" dirty="0">
                          <a:effectLst/>
                        </a:rPr>
                        <a:t>地址：问源</a:t>
                      </a:r>
                      <a:r>
                        <a:rPr lang="en-US" sz="1600" kern="100" dirty="0">
                          <a:effectLst/>
                        </a:rPr>
                        <a:t>1-117</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663848599"/>
                  </a:ext>
                </a:extLst>
              </a:tr>
              <a:tr h="914400">
                <a:tc>
                  <a:txBody>
                    <a:bodyPr/>
                    <a:lstStyle/>
                    <a:p>
                      <a:pPr algn="just"/>
                      <a:r>
                        <a:rPr lang="zh-CN" sz="1600" kern="100">
                          <a:effectLst/>
                        </a:rPr>
                        <a:t>王心怡</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31801293</a:t>
                      </a:r>
                      <a:r>
                        <a:rPr lang="zh-CN" sz="1600" kern="100" dirty="0">
                          <a:effectLst/>
                        </a:rPr>
                        <a:t>手机号：</a:t>
                      </a:r>
                      <a:r>
                        <a:rPr lang="en-US" sz="1600" kern="100" dirty="0">
                          <a:effectLst/>
                        </a:rPr>
                        <a:t>17857688416</a:t>
                      </a:r>
                      <a:r>
                        <a:rPr lang="zh-CN" sz="1600" kern="100" dirty="0">
                          <a:effectLst/>
                        </a:rPr>
                        <a:t>微信号：</a:t>
                      </a:r>
                      <a:r>
                        <a:rPr lang="en-US" sz="1600" kern="100" dirty="0">
                          <a:effectLst/>
                        </a:rPr>
                        <a:t>MissW415</a:t>
                      </a:r>
                      <a:r>
                        <a:rPr lang="zh-CN" sz="1600" kern="100" dirty="0">
                          <a:effectLst/>
                        </a:rPr>
                        <a:t>邮箱：</a:t>
                      </a:r>
                      <a:r>
                        <a:rPr lang="en-US" sz="1600" kern="100" dirty="0">
                          <a:effectLst/>
                        </a:rPr>
                        <a:t>31801293@stu.zucc.edu.cn</a:t>
                      </a:r>
                      <a:r>
                        <a:rPr lang="zh-CN" sz="1600" kern="100" dirty="0">
                          <a:effectLst/>
                        </a:rPr>
                        <a:t>地址：问源</a:t>
                      </a:r>
                      <a:r>
                        <a:rPr lang="en-US" sz="1600" kern="100" dirty="0">
                          <a:effectLst/>
                        </a:rPr>
                        <a:t>2-249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118225862"/>
                  </a:ext>
                </a:extLst>
              </a:tr>
              <a:tr h="899328">
                <a:tc>
                  <a:txBody>
                    <a:bodyPr/>
                    <a:lstStyle/>
                    <a:p>
                      <a:pPr algn="just"/>
                      <a:r>
                        <a:rPr lang="zh-CN" sz="1600" kern="100">
                          <a:effectLst/>
                        </a:rPr>
                        <a:t>曹未</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31801295</a:t>
                      </a:r>
                      <a:r>
                        <a:rPr lang="zh-CN" sz="1600" kern="100" dirty="0">
                          <a:effectLst/>
                        </a:rPr>
                        <a:t>手机号：</a:t>
                      </a:r>
                      <a:r>
                        <a:rPr lang="en-US" sz="1600" kern="100" dirty="0">
                          <a:effectLst/>
                        </a:rPr>
                        <a:t>13656644654</a:t>
                      </a:r>
                      <a:r>
                        <a:rPr lang="zh-CN" sz="1600" kern="100" dirty="0">
                          <a:effectLst/>
                        </a:rPr>
                        <a:t>微信号：</a:t>
                      </a:r>
                      <a:r>
                        <a:rPr lang="en-US" sz="1600" kern="100" dirty="0" err="1">
                          <a:effectLst/>
                        </a:rPr>
                        <a:t>linkonghx</a:t>
                      </a:r>
                      <a:r>
                        <a:rPr lang="zh-CN" sz="1600" kern="100" dirty="0">
                          <a:effectLst/>
                        </a:rPr>
                        <a:t>邮箱：</a:t>
                      </a:r>
                      <a:r>
                        <a:rPr lang="en-US" sz="1600" kern="100" dirty="0">
                          <a:effectLst/>
                        </a:rPr>
                        <a:t>31801295@stu.zucc.edu.cn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14152267"/>
                  </a:ext>
                </a:extLst>
              </a:tr>
              <a:tr h="964641">
                <a:tc>
                  <a:txBody>
                    <a:bodyPr/>
                    <a:lstStyle/>
                    <a:p>
                      <a:pPr algn="just"/>
                      <a:r>
                        <a:rPr lang="zh-CN" sz="1600" kern="100" dirty="0">
                          <a:effectLst/>
                        </a:rPr>
                        <a:t>豆欣童</a:t>
                      </a:r>
                      <a:endParaRPr lang="zh-CN" sz="1400" kern="100" dirty="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31801297</a:t>
                      </a:r>
                      <a:r>
                        <a:rPr lang="zh-CN" sz="1600" kern="100" dirty="0">
                          <a:effectLst/>
                        </a:rPr>
                        <a:t>手机号：</a:t>
                      </a:r>
                      <a:r>
                        <a:rPr lang="en-US" sz="1600" kern="100" dirty="0">
                          <a:effectLst/>
                        </a:rPr>
                        <a:t>15868295744</a:t>
                      </a:r>
                      <a:r>
                        <a:rPr lang="zh-CN" sz="1600" kern="100" dirty="0">
                          <a:effectLst/>
                        </a:rPr>
                        <a:t>微信号：</a:t>
                      </a:r>
                      <a:r>
                        <a:rPr lang="en-US" sz="1600" kern="100" dirty="0">
                          <a:effectLst/>
                        </a:rPr>
                        <a:t>wxid_1y2gqqqqmiu22</a:t>
                      </a:r>
                      <a:r>
                        <a:rPr lang="zh-CN" sz="1600" kern="100" dirty="0">
                          <a:effectLst/>
                        </a:rPr>
                        <a:t>邮箱：</a:t>
                      </a:r>
                      <a:r>
                        <a:rPr lang="en-US" sz="1600" kern="100" dirty="0">
                          <a:effectLst/>
                        </a:rPr>
                        <a:t>31801297@stu.zucc.edu.cn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200940947"/>
                  </a:ext>
                </a:extLst>
              </a:tr>
            </a:tbl>
          </a:graphicData>
        </a:graphic>
      </p:graphicFrame>
      <p:pic>
        <p:nvPicPr>
          <p:cNvPr id="6" name="图片 5">
            <a:extLst>
              <a:ext uri="{FF2B5EF4-FFF2-40B4-BE49-F238E27FC236}">
                <a16:creationId xmlns:a16="http://schemas.microsoft.com/office/drawing/2014/main" id="{1BA80226-231A-4F91-BB2B-43D33FDF6521}"/>
              </a:ext>
            </a:extLst>
          </p:cNvPr>
          <p:cNvPicPr>
            <a:picLocks noChangeAspect="1"/>
          </p:cNvPicPr>
          <p:nvPr/>
        </p:nvPicPr>
        <p:blipFill>
          <a:blip r:embed="rId9"/>
          <a:stretch>
            <a:fillRect/>
          </a:stretch>
        </p:blipFill>
        <p:spPr>
          <a:xfrm>
            <a:off x="116961" y="2801073"/>
            <a:ext cx="4769424" cy="3361172"/>
          </a:xfrm>
          <a:prstGeom prst="rect">
            <a:avLst/>
          </a:prstGeom>
        </p:spPr>
      </p:pic>
    </p:spTree>
    <p:extLst>
      <p:ext uri="{BB962C8B-B14F-4D97-AF65-F5344CB8AC3E}">
        <p14:creationId xmlns:p14="http://schemas.microsoft.com/office/powerpoint/2010/main" val="18534532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1595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正式发布</a:t>
            </a:r>
          </a:p>
        </p:txBody>
      </p:sp>
      <p:pic>
        <p:nvPicPr>
          <p:cNvPr id="7" name="图片 6">
            <a:extLst>
              <a:ext uri="{FF2B5EF4-FFF2-40B4-BE49-F238E27FC236}">
                <a16:creationId xmlns:a16="http://schemas.microsoft.com/office/drawing/2014/main" id="{C78CBD82-1EFE-4BB6-9D47-BAA75CFC29A7}"/>
              </a:ext>
            </a:extLst>
          </p:cNvPr>
          <p:cNvPicPr>
            <a:picLocks noChangeAspect="1"/>
          </p:cNvPicPr>
          <p:nvPr/>
        </p:nvPicPr>
        <p:blipFill>
          <a:blip r:embed="rId10"/>
          <a:stretch>
            <a:fillRect/>
          </a:stretch>
        </p:blipFill>
        <p:spPr>
          <a:xfrm>
            <a:off x="222229" y="874205"/>
            <a:ext cx="5755964" cy="2515019"/>
          </a:xfrm>
          <a:prstGeom prst="rect">
            <a:avLst/>
          </a:prstGeom>
        </p:spPr>
      </p:pic>
      <p:sp>
        <p:nvSpPr>
          <p:cNvPr id="2" name="矩形 1">
            <a:extLst>
              <a:ext uri="{FF2B5EF4-FFF2-40B4-BE49-F238E27FC236}">
                <a16:creationId xmlns:a16="http://schemas.microsoft.com/office/drawing/2014/main" id="{2ADAD17C-B85B-4C8F-B997-51A79F305018}"/>
              </a:ext>
            </a:extLst>
          </p:cNvPr>
          <p:cNvSpPr/>
          <p:nvPr/>
        </p:nvSpPr>
        <p:spPr bwMode="auto">
          <a:xfrm>
            <a:off x="306475" y="2567354"/>
            <a:ext cx="5671718" cy="251209"/>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PA_矩形 23">
            <a:extLst>
              <a:ext uri="{FF2B5EF4-FFF2-40B4-BE49-F238E27FC236}">
                <a16:creationId xmlns:a16="http://schemas.microsoft.com/office/drawing/2014/main" id="{C258891E-5A02-4774-8ACA-F7006C0C76A8}"/>
              </a:ext>
            </a:extLst>
          </p:cNvPr>
          <p:cNvSpPr>
            <a:spLocks noChangeArrowheads="1"/>
          </p:cNvSpPr>
          <p:nvPr>
            <p:custDataLst>
              <p:tags r:id="rId6"/>
            </p:custDataLst>
          </p:nvPr>
        </p:nvSpPr>
        <p:spPr bwMode="auto">
          <a:xfrm>
            <a:off x="6496983" y="874204"/>
            <a:ext cx="5128960" cy="11210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02E83C82-6CF0-4360-B37F-7A31E92C693B}"/>
              </a:ext>
            </a:extLst>
          </p:cNvPr>
          <p:cNvSpPr>
            <a:spLocks noChangeArrowheads="1"/>
          </p:cNvSpPr>
          <p:nvPr>
            <p:custDataLst>
              <p:tags r:id="rId7"/>
            </p:custDataLst>
          </p:nvPr>
        </p:nvSpPr>
        <p:spPr bwMode="auto">
          <a:xfrm>
            <a:off x="6670826" y="874205"/>
            <a:ext cx="49551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正式评审后</a:t>
            </a:r>
            <a:r>
              <a:rPr lang="en-US" altLang="zh-CN" sz="2400" dirty="0">
                <a:solidFill>
                  <a:srgbClr val="FFFFFF"/>
                </a:solidFill>
              </a:rPr>
              <a:t>SRS</a:t>
            </a:r>
            <a:r>
              <a:rPr lang="zh-CN" altLang="en-US" sz="2400" dirty="0">
                <a:solidFill>
                  <a:srgbClr val="FFFFFF"/>
                </a:solidFill>
              </a:rPr>
              <a:t>文档上升为正式版本</a:t>
            </a:r>
            <a:r>
              <a:rPr lang="en-US" altLang="zh-CN" sz="2400" dirty="0">
                <a:solidFill>
                  <a:srgbClr val="FFFFFF"/>
                </a:solidFill>
              </a:rPr>
              <a:t>1.0.0 </a:t>
            </a:r>
            <a:r>
              <a:rPr lang="zh-CN" altLang="en-US" sz="2400" dirty="0">
                <a:solidFill>
                  <a:srgbClr val="FFFFFF"/>
                </a:solidFill>
              </a:rPr>
              <a:t>并已上传至配置管理工具</a:t>
            </a:r>
            <a:r>
              <a:rPr lang="en-US" altLang="zh-CN" sz="2400" dirty="0">
                <a:solidFill>
                  <a:srgbClr val="FFFFFF"/>
                </a:solidFill>
              </a:rPr>
              <a:t>Git</a:t>
            </a:r>
            <a:r>
              <a:rPr lang="zh-CN" altLang="en-US" sz="2400" dirty="0">
                <a:solidFill>
                  <a:srgbClr val="FFFFFF"/>
                </a:solidFill>
              </a:rPr>
              <a:t>上</a:t>
            </a:r>
            <a:r>
              <a:rPr lang="zh-CN" altLang="en-US" sz="2400" noProof="0" dirty="0">
                <a:solidFill>
                  <a:srgbClr val="FFFFFF"/>
                </a:solidFill>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37F2469F-0D42-4978-A0B0-0B70153054E5}"/>
              </a:ext>
            </a:extLst>
          </p:cNvPr>
          <p:cNvPicPr>
            <a:picLocks noChangeAspect="1"/>
          </p:cNvPicPr>
          <p:nvPr/>
        </p:nvPicPr>
        <p:blipFill>
          <a:blip r:embed="rId11"/>
          <a:stretch>
            <a:fillRect/>
          </a:stretch>
        </p:blipFill>
        <p:spPr>
          <a:xfrm>
            <a:off x="4999055" y="3468777"/>
            <a:ext cx="6876422" cy="2912563"/>
          </a:xfrm>
          <a:prstGeom prst="rect">
            <a:avLst/>
          </a:prstGeom>
        </p:spPr>
      </p:pic>
    </p:spTree>
    <p:extLst>
      <p:ext uri="{BB962C8B-B14F-4D97-AF65-F5344CB8AC3E}">
        <p14:creationId xmlns:p14="http://schemas.microsoft.com/office/powerpoint/2010/main" val="446054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428036" y="1539785"/>
            <a:ext cx="277039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变更阶段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709900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54503"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统御</a:t>
            </a:r>
          </a:p>
        </p:txBody>
      </p:sp>
      <p:pic>
        <p:nvPicPr>
          <p:cNvPr id="6" name="图片 5">
            <a:extLst>
              <a:ext uri="{FF2B5EF4-FFF2-40B4-BE49-F238E27FC236}">
                <a16:creationId xmlns:a16="http://schemas.microsoft.com/office/drawing/2014/main" id="{64C29C88-F614-4332-AA92-055F383610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547" y="1129982"/>
            <a:ext cx="10124114" cy="4598035"/>
          </a:xfrm>
          <a:prstGeom prst="rect">
            <a:avLst/>
          </a:prstGeom>
        </p:spPr>
      </p:pic>
      <p:pic>
        <p:nvPicPr>
          <p:cNvPr id="3" name="图片 2">
            <a:extLst>
              <a:ext uri="{FF2B5EF4-FFF2-40B4-BE49-F238E27FC236}">
                <a16:creationId xmlns:a16="http://schemas.microsoft.com/office/drawing/2014/main" id="{5CDD3BDE-638A-4169-9C94-C998D17FB3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0157" y="5340102"/>
            <a:ext cx="8816632" cy="1230830"/>
          </a:xfrm>
          <a:prstGeom prst="rect">
            <a:avLst/>
          </a:prstGeom>
        </p:spPr>
      </p:pic>
    </p:spTree>
    <p:extLst>
      <p:ext uri="{BB962C8B-B14F-4D97-AF65-F5344CB8AC3E}">
        <p14:creationId xmlns:p14="http://schemas.microsoft.com/office/powerpoint/2010/main" val="2816914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跟踪链接矩阵</a:t>
            </a:r>
          </a:p>
        </p:txBody>
      </p:sp>
      <p:pic>
        <p:nvPicPr>
          <p:cNvPr id="3" name="图片 2">
            <a:extLst>
              <a:ext uri="{FF2B5EF4-FFF2-40B4-BE49-F238E27FC236}">
                <a16:creationId xmlns:a16="http://schemas.microsoft.com/office/drawing/2014/main" id="{98CEEE79-A563-4520-911F-39DDBA51B83A}"/>
              </a:ext>
            </a:extLst>
          </p:cNvPr>
          <p:cNvPicPr>
            <a:picLocks noChangeAspect="1"/>
          </p:cNvPicPr>
          <p:nvPr/>
        </p:nvPicPr>
        <p:blipFill>
          <a:blip r:embed="rId8"/>
          <a:stretch>
            <a:fillRect/>
          </a:stretch>
        </p:blipFill>
        <p:spPr>
          <a:xfrm>
            <a:off x="1746572" y="746434"/>
            <a:ext cx="7924194" cy="5513687"/>
          </a:xfrm>
          <a:prstGeom prst="rect">
            <a:avLst/>
          </a:prstGeom>
        </p:spPr>
      </p:pic>
    </p:spTree>
    <p:extLst>
      <p:ext uri="{BB962C8B-B14F-4D97-AF65-F5344CB8AC3E}">
        <p14:creationId xmlns:p14="http://schemas.microsoft.com/office/powerpoint/2010/main" val="1028289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变更获取</a:t>
            </a: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6"/>
            </p:custDataLst>
          </p:nvPr>
        </p:nvSpPr>
        <p:spPr bwMode="auto">
          <a:xfrm>
            <a:off x="263937" y="2282149"/>
            <a:ext cx="7077021"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教师用户代表：杨枨老师</a:t>
            </a:r>
            <a:endParaRPr kumimoji="0" lang="en-US" altLang="zh-CN"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发现我们项目的界面原型没有用户可以自主添加标签的功能，提出教师的咨询比较及时，有时候圈内提出一个新的概念时教师总是最先知道，所以教师用户应该拥有增加新标签的功能。</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A4BBF1A6-A253-47F5-BC00-2EE4DAA97290}"/>
              </a:ext>
            </a:extLst>
          </p:cNvPr>
          <p:cNvPicPr>
            <a:picLocks noChangeAspect="1"/>
          </p:cNvPicPr>
          <p:nvPr/>
        </p:nvPicPr>
        <p:blipFill>
          <a:blip r:embed="rId9"/>
          <a:stretch>
            <a:fillRect/>
          </a:stretch>
        </p:blipFill>
        <p:spPr>
          <a:xfrm>
            <a:off x="8773993" y="843566"/>
            <a:ext cx="2835907" cy="5840568"/>
          </a:xfrm>
          <a:prstGeom prst="rect">
            <a:avLst/>
          </a:prstGeom>
        </p:spPr>
      </p:pic>
    </p:spTree>
    <p:extLst>
      <p:ext uri="{BB962C8B-B14F-4D97-AF65-F5344CB8AC3E}">
        <p14:creationId xmlns:p14="http://schemas.microsoft.com/office/powerpoint/2010/main" val="40647591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2518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CCB</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委员会组成</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457200" y="3429000"/>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8"/>
            </p:custDataLst>
          </p:nvPr>
        </p:nvSpPr>
        <p:spPr bwMode="auto">
          <a:xfrm>
            <a:off x="1210978" y="1055329"/>
            <a:ext cx="32391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主席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9"/>
            </p:custDataLst>
          </p:nvPr>
        </p:nvSpPr>
        <p:spPr bwMode="auto">
          <a:xfrm>
            <a:off x="1210978" y="3360449"/>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评审员</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0"/>
            </p:custDataLst>
          </p:nvPr>
        </p:nvSpPr>
        <p:spPr bwMode="auto">
          <a:xfrm>
            <a:off x="5329337" y="1055329"/>
            <a:ext cx="542223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姚腾</a:t>
            </a:r>
            <a:r>
              <a:rPr lang="zh-CN" altLang="en-US" b="1" dirty="0">
                <a:solidFill>
                  <a:srgbClr val="F67280"/>
                </a:solidFill>
              </a:rPr>
              <a:t>琳</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同选题小组组长，对项目有一定的了解，同时也是开发人员代表，了解开发技术上的可行性。</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1"/>
            </p:custDataLst>
          </p:nvPr>
        </p:nvSpPr>
        <p:spPr bwMode="auto">
          <a:xfrm>
            <a:off x="5424993" y="3268116"/>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马嘉伟</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同专业同学，对该项目有一定了解。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2"/>
            </p:custDataLst>
          </p:nvPr>
        </p:nvSpPr>
        <p:spPr bwMode="auto">
          <a:xfrm>
            <a:off x="5424993" y="4347392"/>
            <a:ext cx="53957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陈冰洁</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同选题小组成员，对项目有一定了解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1" name="文本框 20">
            <a:extLst>
              <a:ext uri="{FF2B5EF4-FFF2-40B4-BE49-F238E27FC236}">
                <a16:creationId xmlns:a16="http://schemas.microsoft.com/office/drawing/2014/main" id="{DC6FD027-BAB9-49B5-A1EC-5FC9FA7B2B74}"/>
              </a:ext>
            </a:extLst>
          </p:cNvPr>
          <p:cNvSpPr txBox="1"/>
          <p:nvPr/>
        </p:nvSpPr>
        <p:spPr>
          <a:xfrm>
            <a:off x="757363" y="1841878"/>
            <a:ext cx="385064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变更控制委员会主席；如果</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意见不一致，一般情况下主席有最终的决策权；为每一个变更请求选定评估者和修改者。</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3" name="文本框 22">
            <a:extLst>
              <a:ext uri="{FF2B5EF4-FFF2-40B4-BE49-F238E27FC236}">
                <a16:creationId xmlns:a16="http://schemas.microsoft.com/office/drawing/2014/main" id="{E247F8FC-62B7-444B-91CB-A7EE1A2A5444}"/>
              </a:ext>
            </a:extLst>
          </p:cNvPr>
          <p:cNvSpPr txBox="1"/>
          <p:nvPr/>
        </p:nvSpPr>
        <p:spPr>
          <a:xfrm>
            <a:off x="757363" y="4484904"/>
            <a:ext cx="385064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应</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主席的要求，负责分析可能受提议的变更影响的人；可以是技术人员，客户、市场人员或集这几个角色于一身者</a:t>
            </a:r>
            <a:endPar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6730772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邀请邮件</a:t>
            </a:r>
          </a:p>
        </p:txBody>
      </p:sp>
      <p:pic>
        <p:nvPicPr>
          <p:cNvPr id="5" name="图片 4">
            <a:extLst>
              <a:ext uri="{FF2B5EF4-FFF2-40B4-BE49-F238E27FC236}">
                <a16:creationId xmlns:a16="http://schemas.microsoft.com/office/drawing/2014/main" id="{EF593347-0E4C-4D74-954C-25D18FB94185}"/>
              </a:ext>
            </a:extLst>
          </p:cNvPr>
          <p:cNvPicPr>
            <a:picLocks noChangeAspect="1"/>
          </p:cNvPicPr>
          <p:nvPr/>
        </p:nvPicPr>
        <p:blipFill>
          <a:blip r:embed="rId8"/>
          <a:stretch>
            <a:fillRect/>
          </a:stretch>
        </p:blipFill>
        <p:spPr>
          <a:xfrm>
            <a:off x="1600126" y="601730"/>
            <a:ext cx="8825458" cy="2565495"/>
          </a:xfrm>
          <a:prstGeom prst="rect">
            <a:avLst/>
          </a:prstGeom>
        </p:spPr>
      </p:pic>
      <p:pic>
        <p:nvPicPr>
          <p:cNvPr id="7" name="图片 6">
            <a:extLst>
              <a:ext uri="{FF2B5EF4-FFF2-40B4-BE49-F238E27FC236}">
                <a16:creationId xmlns:a16="http://schemas.microsoft.com/office/drawing/2014/main" id="{4523A6D8-5A2D-41AB-8D4E-41DEC1B84617}"/>
              </a:ext>
            </a:extLst>
          </p:cNvPr>
          <p:cNvPicPr>
            <a:picLocks noChangeAspect="1"/>
          </p:cNvPicPr>
          <p:nvPr/>
        </p:nvPicPr>
        <p:blipFill>
          <a:blip r:embed="rId9"/>
          <a:stretch>
            <a:fillRect/>
          </a:stretch>
        </p:blipFill>
        <p:spPr>
          <a:xfrm>
            <a:off x="1604095" y="2277745"/>
            <a:ext cx="8821489" cy="2670873"/>
          </a:xfrm>
          <a:prstGeom prst="rect">
            <a:avLst/>
          </a:prstGeom>
        </p:spPr>
      </p:pic>
      <p:pic>
        <p:nvPicPr>
          <p:cNvPr id="15" name="图片 14">
            <a:extLst>
              <a:ext uri="{FF2B5EF4-FFF2-40B4-BE49-F238E27FC236}">
                <a16:creationId xmlns:a16="http://schemas.microsoft.com/office/drawing/2014/main" id="{2D130BFC-2B4F-4F0E-AE4D-2229B80F0E8A}"/>
              </a:ext>
            </a:extLst>
          </p:cNvPr>
          <p:cNvPicPr>
            <a:picLocks noChangeAspect="1"/>
          </p:cNvPicPr>
          <p:nvPr/>
        </p:nvPicPr>
        <p:blipFill>
          <a:blip r:embed="rId10"/>
          <a:stretch>
            <a:fillRect/>
          </a:stretch>
        </p:blipFill>
        <p:spPr>
          <a:xfrm>
            <a:off x="1558096" y="3719164"/>
            <a:ext cx="8909517" cy="2863485"/>
          </a:xfrm>
          <a:prstGeom prst="rect">
            <a:avLst/>
          </a:prstGeom>
        </p:spPr>
      </p:pic>
    </p:spTree>
    <p:extLst>
      <p:ext uri="{BB962C8B-B14F-4D97-AF65-F5344CB8AC3E}">
        <p14:creationId xmlns:p14="http://schemas.microsoft.com/office/powerpoint/2010/main" val="21327740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变更影响分析</a:t>
            </a:r>
          </a:p>
        </p:txBody>
      </p:sp>
      <p:sp>
        <p:nvSpPr>
          <p:cNvPr id="9" name="PA_椭圆 51">
            <a:extLst>
              <a:ext uri="{FF2B5EF4-FFF2-40B4-BE49-F238E27FC236}">
                <a16:creationId xmlns:a16="http://schemas.microsoft.com/office/drawing/2014/main" id="{901AD9B5-51E4-4D8A-BD2E-8A8AB44815E0}"/>
              </a:ext>
            </a:extLst>
          </p:cNvPr>
          <p:cNvSpPr>
            <a:spLocks noChangeArrowheads="1"/>
          </p:cNvSpPr>
          <p:nvPr>
            <p:custDataLst>
              <p:tags r:id="rId6"/>
            </p:custDataLst>
          </p:nvPr>
        </p:nvSpPr>
        <p:spPr bwMode="auto">
          <a:xfrm>
            <a:off x="533526" y="1284864"/>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AC15DF35-AD84-4635-838F-4DB61AF9683C}"/>
              </a:ext>
            </a:extLst>
          </p:cNvPr>
          <p:cNvSpPr>
            <a:spLocks noChangeArrowheads="1"/>
          </p:cNvSpPr>
          <p:nvPr>
            <p:custDataLst>
              <p:tags r:id="rId7"/>
            </p:custDataLst>
          </p:nvPr>
        </p:nvSpPr>
        <p:spPr bwMode="auto">
          <a:xfrm>
            <a:off x="1210977" y="1184633"/>
            <a:ext cx="37880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对当前项目的影响</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1" name="文本框 10">
            <a:extLst>
              <a:ext uri="{FF2B5EF4-FFF2-40B4-BE49-F238E27FC236}">
                <a16:creationId xmlns:a16="http://schemas.microsoft.com/office/drawing/2014/main" id="{20407D40-A498-40D2-A62F-94556D2233D3}"/>
              </a:ext>
            </a:extLst>
          </p:cNvPr>
          <p:cNvSpPr txBox="1"/>
          <p:nvPr/>
        </p:nvSpPr>
        <p:spPr>
          <a:xfrm>
            <a:off x="533526" y="1996972"/>
            <a:ext cx="11521724"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时间成本</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：预计增加</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7</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小时</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人的工作时间。</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风险</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对整体计划延期风险（高）。</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沟通不及时导致项目小范围失控（中）。</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管理员工作增加（低）。</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技术</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：增加了在界面以及数据库上做了变更，技术上可行。</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 name="PA_椭圆 52">
            <a:extLst>
              <a:ext uri="{FF2B5EF4-FFF2-40B4-BE49-F238E27FC236}">
                <a16:creationId xmlns:a16="http://schemas.microsoft.com/office/drawing/2014/main" id="{532CA654-08A9-4731-B00A-16A0E885EC24}"/>
              </a:ext>
            </a:extLst>
          </p:cNvPr>
          <p:cNvSpPr>
            <a:spLocks noChangeArrowheads="1"/>
          </p:cNvSpPr>
          <p:nvPr>
            <p:custDataLst>
              <p:tags r:id="rId8"/>
            </p:custDataLst>
          </p:nvPr>
        </p:nvSpPr>
        <p:spPr bwMode="auto">
          <a:xfrm>
            <a:off x="552335" y="3321927"/>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55">
            <a:extLst>
              <a:ext uri="{FF2B5EF4-FFF2-40B4-BE49-F238E27FC236}">
                <a16:creationId xmlns:a16="http://schemas.microsoft.com/office/drawing/2014/main" id="{2FB20887-0B6A-4261-AD7A-CAFD86903877}"/>
              </a:ext>
            </a:extLst>
          </p:cNvPr>
          <p:cNvSpPr>
            <a:spLocks noChangeArrowheads="1"/>
          </p:cNvSpPr>
          <p:nvPr>
            <p:custDataLst>
              <p:tags r:id="rId9"/>
            </p:custDataLst>
          </p:nvPr>
        </p:nvSpPr>
        <p:spPr bwMode="auto">
          <a:xfrm>
            <a:off x="1156551" y="3267623"/>
            <a:ext cx="38969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对项目工时的影响</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6E692B0A-8C6A-4DBB-B902-24D5A55B7D7E}"/>
              </a:ext>
            </a:extLst>
          </p:cNvPr>
          <p:cNvSpPr txBox="1"/>
          <p:nvPr/>
        </p:nvSpPr>
        <p:spPr>
          <a:xfrm>
            <a:off x="552335" y="3933500"/>
            <a:ext cx="1114491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因必须与各用户代表沟通确认，修改相应的文档、界面原型等，可能会对项目工时造成以下影响：</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界面原型需要在教师用户端增加申请标签页面；在管理员增加管理标签页面。界面原型制作人员工时增加。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项目小组编写的用例文档、测试用例文档、用户手册都需要进行对应的修改。文档编写人员工时增加。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项目小组需要在需求管理工具中进行对应的记录。需求管理负责人工时增加。</a:t>
            </a:r>
          </a:p>
        </p:txBody>
      </p:sp>
      <p:sp>
        <p:nvSpPr>
          <p:cNvPr id="16" name="PA_文本框 56">
            <a:extLst>
              <a:ext uri="{FF2B5EF4-FFF2-40B4-BE49-F238E27FC236}">
                <a16:creationId xmlns:a16="http://schemas.microsoft.com/office/drawing/2014/main" id="{8D6AB683-82FC-427C-98A6-1F10E8538054}"/>
              </a:ext>
            </a:extLst>
          </p:cNvPr>
          <p:cNvSpPr>
            <a:spLocks noChangeArrowheads="1"/>
          </p:cNvSpPr>
          <p:nvPr>
            <p:custDataLst>
              <p:tags r:id="rId10"/>
            </p:custDataLst>
          </p:nvPr>
        </p:nvSpPr>
        <p:spPr bwMode="auto">
          <a:xfrm>
            <a:off x="1150144" y="5410564"/>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对项目成本的影响</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椭圆 14">
            <a:extLst>
              <a:ext uri="{FF2B5EF4-FFF2-40B4-BE49-F238E27FC236}">
                <a16:creationId xmlns:a16="http://schemas.microsoft.com/office/drawing/2014/main" id="{7FDA6D49-E568-473E-9DA2-39AFF1C2F3D9}"/>
              </a:ext>
            </a:extLst>
          </p:cNvPr>
          <p:cNvSpPr>
            <a:spLocks noChangeArrowheads="1"/>
          </p:cNvSpPr>
          <p:nvPr>
            <p:custDataLst>
              <p:tags r:id="rId11"/>
            </p:custDataLst>
          </p:nvPr>
        </p:nvSpPr>
        <p:spPr bwMode="auto">
          <a:xfrm>
            <a:off x="552335" y="5447433"/>
            <a:ext cx="466484"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文本框 17">
            <a:extLst>
              <a:ext uri="{FF2B5EF4-FFF2-40B4-BE49-F238E27FC236}">
                <a16:creationId xmlns:a16="http://schemas.microsoft.com/office/drawing/2014/main" id="{1047EA4A-847B-49A2-9308-C12776E8392A}"/>
              </a:ext>
            </a:extLst>
          </p:cNvPr>
          <p:cNvSpPr txBox="1"/>
          <p:nvPr/>
        </p:nvSpPr>
        <p:spPr>
          <a:xfrm>
            <a:off x="564216" y="6222903"/>
            <a:ext cx="1114491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因为小组每人都需要投入额外的时间，所以人力成本和相应的电、网成本会增加。</a:t>
            </a:r>
          </a:p>
        </p:txBody>
      </p:sp>
    </p:spTree>
    <p:extLst>
      <p:ext uri="{BB962C8B-B14F-4D97-AF65-F5344CB8AC3E}">
        <p14:creationId xmlns:p14="http://schemas.microsoft.com/office/powerpoint/2010/main" val="292578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需求变更申请报告</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8" name="图片 7">
            <a:extLst>
              <a:ext uri="{FF2B5EF4-FFF2-40B4-BE49-F238E27FC236}">
                <a16:creationId xmlns:a16="http://schemas.microsoft.com/office/drawing/2014/main" id="{5C8D91F6-8E2D-4D8B-848B-674B3D8E771B}"/>
              </a:ext>
            </a:extLst>
          </p:cNvPr>
          <p:cNvPicPr>
            <a:picLocks noChangeAspect="1"/>
          </p:cNvPicPr>
          <p:nvPr/>
        </p:nvPicPr>
        <p:blipFill>
          <a:blip r:embed="rId10"/>
          <a:stretch>
            <a:fillRect/>
          </a:stretch>
        </p:blipFill>
        <p:spPr>
          <a:xfrm>
            <a:off x="4942475" y="643943"/>
            <a:ext cx="7072922" cy="6420037"/>
          </a:xfrm>
          <a:prstGeom prst="rect">
            <a:avLst/>
          </a:prstGeom>
        </p:spPr>
      </p:pic>
      <p:pic>
        <p:nvPicPr>
          <p:cNvPr id="3" name="图片 2">
            <a:extLst>
              <a:ext uri="{FF2B5EF4-FFF2-40B4-BE49-F238E27FC236}">
                <a16:creationId xmlns:a16="http://schemas.microsoft.com/office/drawing/2014/main" id="{56FC7D36-BC6F-4B9E-9AC6-61DFC8655D18}"/>
              </a:ext>
            </a:extLst>
          </p:cNvPr>
          <p:cNvPicPr>
            <a:picLocks noChangeAspect="1"/>
          </p:cNvPicPr>
          <p:nvPr/>
        </p:nvPicPr>
        <p:blipFill>
          <a:blip r:embed="rId11"/>
          <a:stretch>
            <a:fillRect/>
          </a:stretch>
        </p:blipFill>
        <p:spPr>
          <a:xfrm>
            <a:off x="176603" y="1358029"/>
            <a:ext cx="4684631" cy="992366"/>
          </a:xfrm>
          <a:prstGeom prst="rect">
            <a:avLst/>
          </a:prstGeom>
        </p:spPr>
      </p:pic>
      <p:sp>
        <p:nvSpPr>
          <p:cNvPr id="10" name="PA_矩形 23">
            <a:extLst>
              <a:ext uri="{FF2B5EF4-FFF2-40B4-BE49-F238E27FC236}">
                <a16:creationId xmlns:a16="http://schemas.microsoft.com/office/drawing/2014/main" id="{207FA843-5A1D-4247-830D-7E4B33F04E60}"/>
              </a:ext>
            </a:extLst>
          </p:cNvPr>
          <p:cNvSpPr>
            <a:spLocks noChangeArrowheads="1"/>
          </p:cNvSpPr>
          <p:nvPr>
            <p:custDataLst>
              <p:tags r:id="rId6"/>
            </p:custDataLst>
          </p:nvPr>
        </p:nvSpPr>
        <p:spPr bwMode="auto">
          <a:xfrm>
            <a:off x="176603" y="3722648"/>
            <a:ext cx="4404034" cy="204288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8D72A5B6-32B9-43FE-88B3-0762B0464A5D}"/>
              </a:ext>
            </a:extLst>
          </p:cNvPr>
          <p:cNvSpPr>
            <a:spLocks noChangeArrowheads="1"/>
          </p:cNvSpPr>
          <p:nvPr>
            <p:custDataLst>
              <p:tags r:id="rId7"/>
            </p:custDataLst>
          </p:nvPr>
        </p:nvSpPr>
        <p:spPr bwMode="auto">
          <a:xfrm>
            <a:off x="280598" y="3774592"/>
            <a:ext cx="411480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获得</a:t>
            </a:r>
            <a:r>
              <a:rPr lang="en-US" altLang="zh-CN" sz="2400" noProof="0" dirty="0">
                <a:solidFill>
                  <a:srgbClr val="FFFFFF"/>
                </a:solidFill>
              </a:rPr>
              <a:t>CCB</a:t>
            </a:r>
            <a:r>
              <a:rPr lang="zh-CN" altLang="en-US" sz="2400" noProof="0" dirty="0">
                <a:solidFill>
                  <a:srgbClr val="FFFFFF"/>
                </a:solidFill>
              </a:rPr>
              <a:t>委员会的认可和</a:t>
            </a:r>
            <a:r>
              <a:rPr lang="zh-CN" altLang="en-US" sz="2400" dirty="0">
                <a:solidFill>
                  <a:srgbClr val="FFFFFF"/>
                </a:solidFill>
              </a:rPr>
              <a:t>签字</a:t>
            </a:r>
            <a:r>
              <a:rPr lang="zh-CN" altLang="en-US" sz="2400" noProof="0" dirty="0">
                <a:solidFill>
                  <a:srgbClr val="FFFFFF"/>
                </a:solidFill>
              </a:rPr>
              <a:t>、</a:t>
            </a:r>
            <a:endParaRPr lang="en-US" altLang="zh-CN" sz="2400" noProof="0" dirty="0">
              <a:solidFill>
                <a:srgbClr val="FFFFFF"/>
              </a:solidFill>
            </a:endParaRPr>
          </a:p>
          <a:p>
            <a:pPr lvl="0" fontAlgn="base">
              <a:lnSpc>
                <a:spcPct val="100000"/>
              </a:lnSpc>
              <a:spcBef>
                <a:spcPct val="0"/>
              </a:spcBef>
              <a:spcAft>
                <a:spcPct val="0"/>
              </a:spcAft>
              <a:buNone/>
              <a:defRPr/>
            </a:pPr>
            <a:r>
              <a:rPr lang="zh-CN" altLang="en-US" sz="2400" noProof="0" dirty="0">
                <a:solidFill>
                  <a:srgbClr val="FFFFFF"/>
                </a:solidFill>
              </a:rPr>
              <a:t>获得变更提出者杨老师的验证与签字，</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获得变更配置责任人邵美芝的</a:t>
            </a:r>
            <a:r>
              <a:rPr lang="zh-CN" altLang="en-US" sz="2400" dirty="0">
                <a:solidFill>
                  <a:srgbClr val="FFFFFF"/>
                </a:solidFill>
                <a:sym typeface="宋体" panose="02010600030101010101" pitchFamily="2" charset="-122"/>
              </a:rPr>
              <a:t>签字</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5305411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76387"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需求变更影响分析</a:t>
            </a:r>
          </a:p>
        </p:txBody>
      </p:sp>
      <p:pic>
        <p:nvPicPr>
          <p:cNvPr id="4" name="图片 3">
            <a:extLst>
              <a:ext uri="{FF2B5EF4-FFF2-40B4-BE49-F238E27FC236}">
                <a16:creationId xmlns:a16="http://schemas.microsoft.com/office/drawing/2014/main" id="{B017579F-D817-4440-8035-5F77BDCF84C3}"/>
              </a:ext>
            </a:extLst>
          </p:cNvPr>
          <p:cNvPicPr>
            <a:picLocks noChangeAspect="1"/>
          </p:cNvPicPr>
          <p:nvPr/>
        </p:nvPicPr>
        <p:blipFill>
          <a:blip r:embed="rId8"/>
          <a:stretch>
            <a:fillRect/>
          </a:stretch>
        </p:blipFill>
        <p:spPr>
          <a:xfrm>
            <a:off x="331595" y="1011847"/>
            <a:ext cx="5468781" cy="5353783"/>
          </a:xfrm>
          <a:prstGeom prst="rect">
            <a:avLst/>
          </a:prstGeom>
        </p:spPr>
      </p:pic>
      <p:sp>
        <p:nvSpPr>
          <p:cNvPr id="5" name="矩形 4">
            <a:extLst>
              <a:ext uri="{FF2B5EF4-FFF2-40B4-BE49-F238E27FC236}">
                <a16:creationId xmlns:a16="http://schemas.microsoft.com/office/drawing/2014/main" id="{01B98552-54D2-4047-BF08-F323F2724A75}"/>
              </a:ext>
            </a:extLst>
          </p:cNvPr>
          <p:cNvSpPr/>
          <p:nvPr/>
        </p:nvSpPr>
        <p:spPr bwMode="auto">
          <a:xfrm>
            <a:off x="3114989" y="1165609"/>
            <a:ext cx="200967" cy="3366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矩形 10">
            <a:extLst>
              <a:ext uri="{FF2B5EF4-FFF2-40B4-BE49-F238E27FC236}">
                <a16:creationId xmlns:a16="http://schemas.microsoft.com/office/drawing/2014/main" id="{D0CC57B1-F2E0-4C95-A641-FE327A9DA22D}"/>
              </a:ext>
            </a:extLst>
          </p:cNvPr>
          <p:cNvSpPr/>
          <p:nvPr/>
        </p:nvSpPr>
        <p:spPr bwMode="auto">
          <a:xfrm>
            <a:off x="2548932" y="2292699"/>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矩形 11">
            <a:extLst>
              <a:ext uri="{FF2B5EF4-FFF2-40B4-BE49-F238E27FC236}">
                <a16:creationId xmlns:a16="http://schemas.microsoft.com/office/drawing/2014/main" id="{6013E1CD-FECE-469E-A286-E1D0731448B0}"/>
              </a:ext>
            </a:extLst>
          </p:cNvPr>
          <p:cNvSpPr/>
          <p:nvPr/>
        </p:nvSpPr>
        <p:spPr bwMode="auto">
          <a:xfrm>
            <a:off x="1902489" y="4314092"/>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7" name="图片 6">
            <a:extLst>
              <a:ext uri="{FF2B5EF4-FFF2-40B4-BE49-F238E27FC236}">
                <a16:creationId xmlns:a16="http://schemas.microsoft.com/office/drawing/2014/main" id="{2A02EE40-4AD9-4E2C-AAE8-9C6847EEFAE7}"/>
              </a:ext>
            </a:extLst>
          </p:cNvPr>
          <p:cNvPicPr>
            <a:picLocks noChangeAspect="1"/>
          </p:cNvPicPr>
          <p:nvPr/>
        </p:nvPicPr>
        <p:blipFill>
          <a:blip r:embed="rId9"/>
          <a:stretch>
            <a:fillRect/>
          </a:stretch>
        </p:blipFill>
        <p:spPr>
          <a:xfrm>
            <a:off x="6139836" y="1333919"/>
            <a:ext cx="5759316" cy="4295670"/>
          </a:xfrm>
          <a:prstGeom prst="rect">
            <a:avLst/>
          </a:prstGeom>
        </p:spPr>
      </p:pic>
    </p:spTree>
    <p:extLst>
      <p:ext uri="{BB962C8B-B14F-4D97-AF65-F5344CB8AC3E}">
        <p14:creationId xmlns:p14="http://schemas.microsoft.com/office/powerpoint/2010/main" val="966725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p>
        </p:txBody>
      </p:sp>
      <p:sp>
        <p:nvSpPr>
          <p:cNvPr id="10" name="PA_矩形 13">
            <a:extLst>
              <a:ext uri="{FF2B5EF4-FFF2-40B4-BE49-F238E27FC236}">
                <a16:creationId xmlns:a16="http://schemas.microsoft.com/office/drawing/2014/main" id="{C0290526-33AB-4955-A511-E800EC322CA7}"/>
              </a:ext>
            </a:extLst>
          </p:cNvPr>
          <p:cNvSpPr>
            <a:spLocks noChangeArrowheads="1"/>
          </p:cNvSpPr>
          <p:nvPr>
            <p:custDataLst>
              <p:tags r:id="rId6"/>
            </p:custDataLst>
          </p:nvPr>
        </p:nvSpPr>
        <p:spPr bwMode="auto">
          <a:xfrm>
            <a:off x="8192685" y="852977"/>
            <a:ext cx="1925884"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模板：</a:t>
            </a:r>
            <a:r>
              <a:rPr lang="en-US" altLang="zh-CN" sz="1800" dirty="0">
                <a:solidFill>
                  <a:srgbClr val="FFFFFF"/>
                </a:solidFill>
                <a:latin typeface="宋体" panose="02010600030101010101" pitchFamily="2" charset="-122"/>
                <a:sym typeface="宋体" panose="02010600030101010101" pitchFamily="2" charset="-122"/>
              </a:rPr>
              <a:t>ISO9001</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1721DE4C-BAFF-419A-AC3F-983C9FD98E99}"/>
              </a:ext>
            </a:extLst>
          </p:cNvPr>
          <p:cNvPicPr>
            <a:picLocks noChangeAspect="1"/>
          </p:cNvPicPr>
          <p:nvPr/>
        </p:nvPicPr>
        <p:blipFill>
          <a:blip r:embed="rId9"/>
          <a:stretch>
            <a:fillRect/>
          </a:stretch>
        </p:blipFill>
        <p:spPr>
          <a:xfrm>
            <a:off x="1384300" y="1145299"/>
            <a:ext cx="6571826" cy="4468609"/>
          </a:xfrm>
          <a:prstGeom prst="rect">
            <a:avLst/>
          </a:prstGeom>
        </p:spPr>
      </p:pic>
    </p:spTree>
    <p:extLst>
      <p:ext uri="{BB962C8B-B14F-4D97-AF65-F5344CB8AC3E}">
        <p14:creationId xmlns:p14="http://schemas.microsoft.com/office/powerpoint/2010/main" val="1162621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20607" y="176014"/>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需求变更阶段组内评审</a:t>
            </a:r>
          </a:p>
        </p:txBody>
      </p:sp>
      <p:pic>
        <p:nvPicPr>
          <p:cNvPr id="7" name="图片 6">
            <a:extLst>
              <a:ext uri="{FF2B5EF4-FFF2-40B4-BE49-F238E27FC236}">
                <a16:creationId xmlns:a16="http://schemas.microsoft.com/office/drawing/2014/main" id="{EF59900A-EF33-4E4F-900A-60757C7684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14" y="1292221"/>
            <a:ext cx="9945574" cy="2962741"/>
          </a:xfrm>
          <a:prstGeom prst="rect">
            <a:avLst/>
          </a:prstGeom>
        </p:spPr>
      </p:pic>
      <p:pic>
        <p:nvPicPr>
          <p:cNvPr id="8" name="图片 7">
            <a:extLst>
              <a:ext uri="{FF2B5EF4-FFF2-40B4-BE49-F238E27FC236}">
                <a16:creationId xmlns:a16="http://schemas.microsoft.com/office/drawing/2014/main" id="{6CEDD55D-1187-4DC9-8504-393828649DD4}"/>
              </a:ext>
            </a:extLst>
          </p:cNvPr>
          <p:cNvPicPr>
            <a:picLocks noChangeAspect="1"/>
          </p:cNvPicPr>
          <p:nvPr/>
        </p:nvPicPr>
        <p:blipFill>
          <a:blip r:embed="rId9"/>
          <a:stretch>
            <a:fillRect/>
          </a:stretch>
        </p:blipFill>
        <p:spPr>
          <a:xfrm>
            <a:off x="7933858" y="699234"/>
            <a:ext cx="4194728" cy="5718308"/>
          </a:xfrm>
          <a:prstGeom prst="rect">
            <a:avLst/>
          </a:prstGeom>
        </p:spPr>
      </p:pic>
    </p:spTree>
    <p:extLst>
      <p:ext uri="{BB962C8B-B14F-4D97-AF65-F5344CB8AC3E}">
        <p14:creationId xmlns:p14="http://schemas.microsoft.com/office/powerpoint/2010/main" val="1684840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291819" y="1654175"/>
            <a:ext cx="2992913" cy="1197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项目收尾</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566605EB-AAF3-4BE7-95FA-745030C78882}"/>
              </a:ext>
            </a:extLst>
          </p:cNvPr>
          <p:cNvPicPr>
            <a:picLocks noChangeAspect="1"/>
          </p:cNvPicPr>
          <p:nvPr/>
        </p:nvPicPr>
        <p:blipFill>
          <a:blip r:embed="rId10"/>
          <a:stretch>
            <a:fillRect/>
          </a:stretch>
        </p:blipFill>
        <p:spPr>
          <a:xfrm>
            <a:off x="67979" y="743575"/>
            <a:ext cx="1715379" cy="3619654"/>
          </a:xfrm>
          <a:prstGeom prst="rect">
            <a:avLst/>
          </a:prstGeom>
        </p:spPr>
      </p:pic>
      <p:pic>
        <p:nvPicPr>
          <p:cNvPr id="9" name="图片 8">
            <a:extLst>
              <a:ext uri="{FF2B5EF4-FFF2-40B4-BE49-F238E27FC236}">
                <a16:creationId xmlns:a16="http://schemas.microsoft.com/office/drawing/2014/main" id="{14BAFA8F-EF1A-4B15-9622-9EAADC50B620}"/>
              </a:ext>
            </a:extLst>
          </p:cNvPr>
          <p:cNvPicPr>
            <a:picLocks noChangeAspect="1"/>
          </p:cNvPicPr>
          <p:nvPr/>
        </p:nvPicPr>
        <p:blipFill>
          <a:blip r:embed="rId11"/>
          <a:stretch>
            <a:fillRect/>
          </a:stretch>
        </p:blipFill>
        <p:spPr>
          <a:xfrm>
            <a:off x="1763916" y="743575"/>
            <a:ext cx="1713899" cy="3619654"/>
          </a:xfrm>
          <a:prstGeom prst="rect">
            <a:avLst/>
          </a:prstGeom>
        </p:spPr>
      </p:pic>
      <p:pic>
        <p:nvPicPr>
          <p:cNvPr id="13" name="图片 12">
            <a:extLst>
              <a:ext uri="{FF2B5EF4-FFF2-40B4-BE49-F238E27FC236}">
                <a16:creationId xmlns:a16="http://schemas.microsoft.com/office/drawing/2014/main" id="{21E4016F-CDEE-4A9B-9CF9-D4AE544F494D}"/>
              </a:ext>
            </a:extLst>
          </p:cNvPr>
          <p:cNvPicPr>
            <a:picLocks noChangeAspect="1"/>
          </p:cNvPicPr>
          <p:nvPr/>
        </p:nvPicPr>
        <p:blipFill>
          <a:blip r:embed="rId12"/>
          <a:stretch>
            <a:fillRect/>
          </a:stretch>
        </p:blipFill>
        <p:spPr>
          <a:xfrm>
            <a:off x="10448118" y="736306"/>
            <a:ext cx="1733308" cy="3674920"/>
          </a:xfrm>
          <a:prstGeom prst="rect">
            <a:avLst/>
          </a:prstGeom>
        </p:spPr>
      </p:pic>
      <p:pic>
        <p:nvPicPr>
          <p:cNvPr id="15" name="图片 14">
            <a:extLst>
              <a:ext uri="{FF2B5EF4-FFF2-40B4-BE49-F238E27FC236}">
                <a16:creationId xmlns:a16="http://schemas.microsoft.com/office/drawing/2014/main" id="{A51D00FB-7355-4D00-A1FE-698FFC11694E}"/>
              </a:ext>
            </a:extLst>
          </p:cNvPr>
          <p:cNvPicPr>
            <a:picLocks noChangeAspect="1"/>
          </p:cNvPicPr>
          <p:nvPr/>
        </p:nvPicPr>
        <p:blipFill>
          <a:blip r:embed="rId13"/>
          <a:stretch>
            <a:fillRect/>
          </a:stretch>
        </p:blipFill>
        <p:spPr>
          <a:xfrm>
            <a:off x="6934897" y="736306"/>
            <a:ext cx="1753292" cy="3674920"/>
          </a:xfrm>
          <a:prstGeom prst="rect">
            <a:avLst/>
          </a:prstGeom>
        </p:spPr>
      </p:pic>
      <p:pic>
        <p:nvPicPr>
          <p:cNvPr id="17" name="图片 16">
            <a:extLst>
              <a:ext uri="{FF2B5EF4-FFF2-40B4-BE49-F238E27FC236}">
                <a16:creationId xmlns:a16="http://schemas.microsoft.com/office/drawing/2014/main" id="{72D6A763-C1E4-457A-947D-7A58C8EE4016}"/>
              </a:ext>
            </a:extLst>
          </p:cNvPr>
          <p:cNvPicPr>
            <a:picLocks noChangeAspect="1"/>
          </p:cNvPicPr>
          <p:nvPr/>
        </p:nvPicPr>
        <p:blipFill>
          <a:blip r:embed="rId14"/>
          <a:stretch>
            <a:fillRect/>
          </a:stretch>
        </p:blipFill>
        <p:spPr>
          <a:xfrm>
            <a:off x="8688189" y="736306"/>
            <a:ext cx="1759929" cy="3674920"/>
          </a:xfrm>
          <a:prstGeom prst="rect">
            <a:avLst/>
          </a:prstGeom>
        </p:spPr>
      </p:pic>
      <p:pic>
        <p:nvPicPr>
          <p:cNvPr id="27" name="图片 26">
            <a:extLst>
              <a:ext uri="{FF2B5EF4-FFF2-40B4-BE49-F238E27FC236}">
                <a16:creationId xmlns:a16="http://schemas.microsoft.com/office/drawing/2014/main" id="{EDA31383-E189-4FDD-A860-B7BC0A1B2BD2}"/>
              </a:ext>
            </a:extLst>
          </p:cNvPr>
          <p:cNvPicPr>
            <a:picLocks noChangeAspect="1"/>
          </p:cNvPicPr>
          <p:nvPr/>
        </p:nvPicPr>
        <p:blipFill>
          <a:blip r:embed="rId15"/>
          <a:stretch>
            <a:fillRect/>
          </a:stretch>
        </p:blipFill>
        <p:spPr>
          <a:xfrm>
            <a:off x="3485473" y="736307"/>
            <a:ext cx="1743230" cy="3674920"/>
          </a:xfrm>
          <a:prstGeom prst="rect">
            <a:avLst/>
          </a:prstGeom>
        </p:spPr>
      </p:pic>
      <p:pic>
        <p:nvPicPr>
          <p:cNvPr id="28" name="图片 27">
            <a:extLst>
              <a:ext uri="{FF2B5EF4-FFF2-40B4-BE49-F238E27FC236}">
                <a16:creationId xmlns:a16="http://schemas.microsoft.com/office/drawing/2014/main" id="{C0963392-E9D8-4085-A71D-7EC6AC463E78}"/>
              </a:ext>
            </a:extLst>
          </p:cNvPr>
          <p:cNvPicPr>
            <a:picLocks noChangeAspect="1"/>
          </p:cNvPicPr>
          <p:nvPr/>
        </p:nvPicPr>
        <p:blipFill>
          <a:blip r:embed="rId16"/>
          <a:stretch>
            <a:fillRect/>
          </a:stretch>
        </p:blipFill>
        <p:spPr>
          <a:xfrm>
            <a:off x="5227511" y="736306"/>
            <a:ext cx="1737046" cy="3674921"/>
          </a:xfrm>
          <a:prstGeom prst="rect">
            <a:avLst/>
          </a:prstGeom>
        </p:spPr>
      </p:pic>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457199" y="4724968"/>
            <a:ext cx="10842171"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457199" y="4766265"/>
            <a:ext cx="11053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界面原型已经达到高保真水平，并且交互便捷有效，此为移动端部分界面展示。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489432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2323067" y="5882083"/>
            <a:ext cx="4727750"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2323066" y="5923380"/>
            <a:ext cx="5546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此为管理员端部分界面展示。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4CE419E-B8F6-4CBA-8148-42D5B6CC1901}"/>
              </a:ext>
            </a:extLst>
          </p:cNvPr>
          <p:cNvPicPr>
            <a:picLocks noChangeAspect="1"/>
          </p:cNvPicPr>
          <p:nvPr/>
        </p:nvPicPr>
        <p:blipFill>
          <a:blip r:embed="rId10"/>
          <a:stretch>
            <a:fillRect/>
          </a:stretch>
        </p:blipFill>
        <p:spPr>
          <a:xfrm>
            <a:off x="1" y="650897"/>
            <a:ext cx="5275906" cy="2398778"/>
          </a:xfrm>
          <a:prstGeom prst="rect">
            <a:avLst/>
          </a:prstGeom>
        </p:spPr>
      </p:pic>
      <p:pic>
        <p:nvPicPr>
          <p:cNvPr id="5" name="图片 4">
            <a:extLst>
              <a:ext uri="{FF2B5EF4-FFF2-40B4-BE49-F238E27FC236}">
                <a16:creationId xmlns:a16="http://schemas.microsoft.com/office/drawing/2014/main" id="{44B31D84-88C0-4A68-ACF5-091BE2F1B14C}"/>
              </a:ext>
            </a:extLst>
          </p:cNvPr>
          <p:cNvPicPr>
            <a:picLocks noChangeAspect="1"/>
          </p:cNvPicPr>
          <p:nvPr/>
        </p:nvPicPr>
        <p:blipFill>
          <a:blip r:embed="rId11"/>
          <a:stretch>
            <a:fillRect/>
          </a:stretch>
        </p:blipFill>
        <p:spPr>
          <a:xfrm>
            <a:off x="5405794" y="653473"/>
            <a:ext cx="5279775" cy="2398777"/>
          </a:xfrm>
          <a:prstGeom prst="rect">
            <a:avLst/>
          </a:prstGeom>
        </p:spPr>
      </p:pic>
      <p:pic>
        <p:nvPicPr>
          <p:cNvPr id="11" name="图片 10">
            <a:extLst>
              <a:ext uri="{FF2B5EF4-FFF2-40B4-BE49-F238E27FC236}">
                <a16:creationId xmlns:a16="http://schemas.microsoft.com/office/drawing/2014/main" id="{4E1E2D9F-C807-4C4D-81D6-0336325F427E}"/>
              </a:ext>
            </a:extLst>
          </p:cNvPr>
          <p:cNvPicPr>
            <a:picLocks noChangeAspect="1"/>
          </p:cNvPicPr>
          <p:nvPr/>
        </p:nvPicPr>
        <p:blipFill>
          <a:blip r:embed="rId12"/>
          <a:stretch>
            <a:fillRect/>
          </a:stretch>
        </p:blipFill>
        <p:spPr>
          <a:xfrm>
            <a:off x="-15515" y="3178789"/>
            <a:ext cx="5291422" cy="2398778"/>
          </a:xfrm>
          <a:prstGeom prst="rect">
            <a:avLst/>
          </a:prstGeom>
        </p:spPr>
      </p:pic>
      <p:pic>
        <p:nvPicPr>
          <p:cNvPr id="14" name="图片 13">
            <a:extLst>
              <a:ext uri="{FF2B5EF4-FFF2-40B4-BE49-F238E27FC236}">
                <a16:creationId xmlns:a16="http://schemas.microsoft.com/office/drawing/2014/main" id="{5F00DA6A-73D9-40D1-8C23-4FA445BB55B9}"/>
              </a:ext>
            </a:extLst>
          </p:cNvPr>
          <p:cNvPicPr>
            <a:picLocks noChangeAspect="1"/>
          </p:cNvPicPr>
          <p:nvPr/>
        </p:nvPicPr>
        <p:blipFill>
          <a:blip r:embed="rId13"/>
          <a:stretch>
            <a:fillRect/>
          </a:stretch>
        </p:blipFill>
        <p:spPr>
          <a:xfrm>
            <a:off x="5405794" y="3170088"/>
            <a:ext cx="5441466" cy="2477681"/>
          </a:xfrm>
          <a:prstGeom prst="rect">
            <a:avLst/>
          </a:prstGeom>
        </p:spPr>
      </p:pic>
    </p:spTree>
    <p:extLst>
      <p:ext uri="{BB962C8B-B14F-4D97-AF65-F5344CB8AC3E}">
        <p14:creationId xmlns:p14="http://schemas.microsoft.com/office/powerpoint/2010/main" val="1775911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17A04512-26F7-4100-87E5-B847E8AC70E1}"/>
              </a:ext>
            </a:extLst>
          </p:cNvPr>
          <p:cNvPicPr>
            <a:picLocks noChangeAspect="1"/>
          </p:cNvPicPr>
          <p:nvPr/>
        </p:nvPicPr>
        <p:blipFill>
          <a:blip r:embed="rId10"/>
          <a:stretch>
            <a:fillRect/>
          </a:stretch>
        </p:blipFill>
        <p:spPr>
          <a:xfrm>
            <a:off x="154811" y="906361"/>
            <a:ext cx="3323094" cy="5234390"/>
          </a:xfrm>
          <a:prstGeom prst="rect">
            <a:avLst/>
          </a:prstGeom>
        </p:spPr>
      </p:pic>
      <p:pic>
        <p:nvPicPr>
          <p:cNvPr id="3" name="图片 2">
            <a:extLst>
              <a:ext uri="{FF2B5EF4-FFF2-40B4-BE49-F238E27FC236}">
                <a16:creationId xmlns:a16="http://schemas.microsoft.com/office/drawing/2014/main" id="{AEBE6A5B-8261-4651-BD16-502CB9B0ABEF}"/>
              </a:ext>
            </a:extLst>
          </p:cNvPr>
          <p:cNvPicPr>
            <a:picLocks noChangeAspect="1"/>
          </p:cNvPicPr>
          <p:nvPr/>
        </p:nvPicPr>
        <p:blipFill>
          <a:blip r:embed="rId11"/>
          <a:stretch>
            <a:fillRect/>
          </a:stretch>
        </p:blipFill>
        <p:spPr>
          <a:xfrm>
            <a:off x="3505311" y="936105"/>
            <a:ext cx="1355764" cy="5174901"/>
          </a:xfrm>
          <a:prstGeom prst="rect">
            <a:avLst/>
          </a:prstGeom>
        </p:spPr>
      </p:pic>
      <p:sp>
        <p:nvSpPr>
          <p:cNvPr id="10" name="PA_矩形 23">
            <a:extLst>
              <a:ext uri="{FF2B5EF4-FFF2-40B4-BE49-F238E27FC236}">
                <a16:creationId xmlns:a16="http://schemas.microsoft.com/office/drawing/2014/main" id="{8D4BEE02-FCEB-4323-8D8B-1A38D5601E0B}"/>
              </a:ext>
            </a:extLst>
          </p:cNvPr>
          <p:cNvSpPr>
            <a:spLocks noChangeArrowheads="1"/>
          </p:cNvSpPr>
          <p:nvPr>
            <p:custDataLst>
              <p:tags r:id="rId6"/>
            </p:custDataLst>
          </p:nvPr>
        </p:nvSpPr>
        <p:spPr bwMode="auto">
          <a:xfrm>
            <a:off x="7510030" y="900687"/>
            <a:ext cx="3706643" cy="346869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B3CE108A-E031-4FA4-89C7-C2A94D5B1CB9}"/>
              </a:ext>
            </a:extLst>
          </p:cNvPr>
          <p:cNvSpPr>
            <a:spLocks noChangeArrowheads="1"/>
          </p:cNvSpPr>
          <p:nvPr>
            <p:custDataLst>
              <p:tags r:id="rId7"/>
            </p:custDataLst>
          </p:nvPr>
        </p:nvSpPr>
        <p:spPr bwMode="auto">
          <a:xfrm>
            <a:off x="7690586" y="1050726"/>
            <a:ext cx="347964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教师端页面为</a:t>
            </a:r>
            <a:r>
              <a:rPr lang="en-US" altLang="zh-CN" sz="2400" dirty="0">
                <a:solidFill>
                  <a:srgbClr val="FFFFFF"/>
                </a:solidFill>
              </a:rPr>
              <a:t>61</a:t>
            </a:r>
            <a:r>
              <a:rPr lang="zh-CN" altLang="en-US" sz="2400" dirty="0">
                <a:solidFill>
                  <a:srgbClr val="FFFFFF"/>
                </a:solidFill>
              </a:rPr>
              <a:t>页，但我们使用了大量动态面板</a:t>
            </a:r>
            <a:r>
              <a:rPr lang="zh-CN" altLang="en-US" sz="2400" noProof="0" dirty="0">
                <a:solidFill>
                  <a:srgbClr val="FFFFFF"/>
                </a:solidFill>
              </a:rPr>
              <a:t>，将很多页面合在一张页面上，所以真实页面远不止</a:t>
            </a:r>
            <a:r>
              <a:rPr lang="en-US" altLang="zh-CN" sz="2400" noProof="0" dirty="0">
                <a:solidFill>
                  <a:srgbClr val="FFFFFF"/>
                </a:solidFill>
              </a:rPr>
              <a:t>61</a:t>
            </a:r>
            <a:r>
              <a:rPr lang="zh-CN" altLang="en-US" sz="2400" noProof="0" dirty="0">
                <a:solidFill>
                  <a:srgbClr val="FFFFFF"/>
                </a:solidFill>
              </a:rPr>
              <a:t>张。</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管理员端显示页面为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页，但使用大量动态面板，实际页面为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20</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8" name="图片 7">
            <a:extLst>
              <a:ext uri="{FF2B5EF4-FFF2-40B4-BE49-F238E27FC236}">
                <a16:creationId xmlns:a16="http://schemas.microsoft.com/office/drawing/2014/main" id="{1B49BA30-E2EE-4D7D-A36B-E907BA3591AF}"/>
              </a:ext>
            </a:extLst>
          </p:cNvPr>
          <p:cNvPicPr>
            <a:picLocks noChangeAspect="1"/>
          </p:cNvPicPr>
          <p:nvPr/>
        </p:nvPicPr>
        <p:blipFill>
          <a:blip r:embed="rId12"/>
          <a:stretch>
            <a:fillRect/>
          </a:stretch>
        </p:blipFill>
        <p:spPr>
          <a:xfrm>
            <a:off x="4910995" y="936105"/>
            <a:ext cx="1446667" cy="5807274"/>
          </a:xfrm>
          <a:prstGeom prst="rect">
            <a:avLst/>
          </a:prstGeom>
        </p:spPr>
      </p:pic>
    </p:spTree>
    <p:extLst>
      <p:ext uri="{BB962C8B-B14F-4D97-AF65-F5344CB8AC3E}">
        <p14:creationId xmlns:p14="http://schemas.microsoft.com/office/powerpoint/2010/main" val="36057327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安装部署计划</a:t>
            </a:r>
          </a:p>
        </p:txBody>
      </p:sp>
      <p:sp>
        <p:nvSpPr>
          <p:cNvPr id="7" name="PA_矩形 23">
            <a:extLst>
              <a:ext uri="{FF2B5EF4-FFF2-40B4-BE49-F238E27FC236}">
                <a16:creationId xmlns:a16="http://schemas.microsoft.com/office/drawing/2014/main" id="{3499CBCC-4B48-455A-A4B3-8FD91055496F}"/>
              </a:ext>
            </a:extLst>
          </p:cNvPr>
          <p:cNvSpPr>
            <a:spLocks noChangeArrowheads="1"/>
          </p:cNvSpPr>
          <p:nvPr>
            <p:custDataLst>
              <p:tags r:id="rId6"/>
            </p:custDataLst>
          </p:nvPr>
        </p:nvSpPr>
        <p:spPr bwMode="auto">
          <a:xfrm>
            <a:off x="290289" y="679623"/>
            <a:ext cx="2543345" cy="112405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24">
            <a:extLst>
              <a:ext uri="{FF2B5EF4-FFF2-40B4-BE49-F238E27FC236}">
                <a16:creationId xmlns:a16="http://schemas.microsoft.com/office/drawing/2014/main" id="{E6E5D57E-C1A2-4CCC-B809-583BF4C6AFF5}"/>
              </a:ext>
            </a:extLst>
          </p:cNvPr>
          <p:cNvSpPr>
            <a:spLocks noChangeArrowheads="1"/>
          </p:cNvSpPr>
          <p:nvPr>
            <p:custDataLst>
              <p:tags r:id="rId7"/>
            </p:custDataLst>
          </p:nvPr>
        </p:nvSpPr>
        <p:spPr bwMode="auto">
          <a:xfrm>
            <a:off x="470845" y="829662"/>
            <a:ext cx="21417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安装部署计划</a:t>
            </a:r>
            <a:endParaRPr lang="en-US" altLang="zh-CN" sz="240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模板：</a:t>
            </a: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ISO9001</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00B61A18-6070-499C-96FB-3E903C438C35}"/>
              </a:ext>
            </a:extLst>
          </p:cNvPr>
          <p:cNvPicPr>
            <a:picLocks noChangeAspect="1"/>
          </p:cNvPicPr>
          <p:nvPr/>
        </p:nvPicPr>
        <p:blipFill>
          <a:blip r:embed="rId10"/>
          <a:stretch>
            <a:fillRect/>
          </a:stretch>
        </p:blipFill>
        <p:spPr>
          <a:xfrm>
            <a:off x="3309690" y="958912"/>
            <a:ext cx="7763177" cy="5375868"/>
          </a:xfrm>
          <a:prstGeom prst="rect">
            <a:avLst/>
          </a:prstGeom>
        </p:spPr>
      </p:pic>
    </p:spTree>
    <p:extLst>
      <p:ext uri="{BB962C8B-B14F-4D97-AF65-F5344CB8AC3E}">
        <p14:creationId xmlns:p14="http://schemas.microsoft.com/office/powerpoint/2010/main" val="3386911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后续计划</a:t>
            </a:r>
          </a:p>
        </p:txBody>
      </p:sp>
      <p:sp>
        <p:nvSpPr>
          <p:cNvPr id="7" name="PA_矩形 23">
            <a:extLst>
              <a:ext uri="{FF2B5EF4-FFF2-40B4-BE49-F238E27FC236}">
                <a16:creationId xmlns:a16="http://schemas.microsoft.com/office/drawing/2014/main" id="{3499CBCC-4B48-455A-A4B3-8FD91055496F}"/>
              </a:ext>
            </a:extLst>
          </p:cNvPr>
          <p:cNvSpPr>
            <a:spLocks noChangeArrowheads="1"/>
          </p:cNvSpPr>
          <p:nvPr>
            <p:custDataLst>
              <p:tags r:id="rId6"/>
            </p:custDataLst>
          </p:nvPr>
        </p:nvSpPr>
        <p:spPr bwMode="auto">
          <a:xfrm>
            <a:off x="290289" y="679623"/>
            <a:ext cx="2543345" cy="112405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24">
            <a:extLst>
              <a:ext uri="{FF2B5EF4-FFF2-40B4-BE49-F238E27FC236}">
                <a16:creationId xmlns:a16="http://schemas.microsoft.com/office/drawing/2014/main" id="{E6E5D57E-C1A2-4CCC-B809-583BF4C6AFF5}"/>
              </a:ext>
            </a:extLst>
          </p:cNvPr>
          <p:cNvSpPr>
            <a:spLocks noChangeArrowheads="1"/>
          </p:cNvSpPr>
          <p:nvPr>
            <p:custDataLst>
              <p:tags r:id="rId7"/>
            </p:custDataLst>
          </p:nvPr>
        </p:nvSpPr>
        <p:spPr bwMode="auto">
          <a:xfrm>
            <a:off x="470845" y="829662"/>
            <a:ext cx="21417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测试计划</a:t>
            </a:r>
            <a:endParaRPr lang="en-US" altLang="zh-CN" sz="240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模板：</a:t>
            </a: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ISO9001</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E82D8AC-ADD1-4A2F-87E6-EAE153FD41AC}"/>
              </a:ext>
            </a:extLst>
          </p:cNvPr>
          <p:cNvPicPr>
            <a:picLocks noChangeAspect="1"/>
          </p:cNvPicPr>
          <p:nvPr/>
        </p:nvPicPr>
        <p:blipFill>
          <a:blip r:embed="rId10"/>
          <a:stretch>
            <a:fillRect/>
          </a:stretch>
        </p:blipFill>
        <p:spPr>
          <a:xfrm>
            <a:off x="3089433" y="949681"/>
            <a:ext cx="8812277" cy="5566673"/>
          </a:xfrm>
          <a:prstGeom prst="rect">
            <a:avLst/>
          </a:prstGeom>
        </p:spPr>
      </p:pic>
    </p:spTree>
    <p:extLst>
      <p:ext uri="{BB962C8B-B14F-4D97-AF65-F5344CB8AC3E}">
        <p14:creationId xmlns:p14="http://schemas.microsoft.com/office/powerpoint/2010/main" val="29314095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后续</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设计说明</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矩形 23">
            <a:extLst>
              <a:ext uri="{FF2B5EF4-FFF2-40B4-BE49-F238E27FC236}">
                <a16:creationId xmlns:a16="http://schemas.microsoft.com/office/drawing/2014/main" id="{3499CBCC-4B48-455A-A4B3-8FD91055496F}"/>
              </a:ext>
            </a:extLst>
          </p:cNvPr>
          <p:cNvSpPr>
            <a:spLocks noChangeArrowheads="1"/>
          </p:cNvSpPr>
          <p:nvPr>
            <p:custDataLst>
              <p:tags r:id="rId6"/>
            </p:custDataLst>
          </p:nvPr>
        </p:nvSpPr>
        <p:spPr bwMode="auto">
          <a:xfrm>
            <a:off x="290290" y="679623"/>
            <a:ext cx="3121126" cy="112405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24">
            <a:extLst>
              <a:ext uri="{FF2B5EF4-FFF2-40B4-BE49-F238E27FC236}">
                <a16:creationId xmlns:a16="http://schemas.microsoft.com/office/drawing/2014/main" id="{E6E5D57E-C1A2-4CCC-B809-583BF4C6AFF5}"/>
              </a:ext>
            </a:extLst>
          </p:cNvPr>
          <p:cNvSpPr>
            <a:spLocks noChangeArrowheads="1"/>
          </p:cNvSpPr>
          <p:nvPr>
            <p:custDataLst>
              <p:tags r:id="rId7"/>
            </p:custDataLst>
          </p:nvPr>
        </p:nvSpPr>
        <p:spPr bwMode="auto">
          <a:xfrm>
            <a:off x="470845" y="829662"/>
            <a:ext cx="294057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软件概要设计说明</a:t>
            </a:r>
            <a:endParaRPr lang="en-US" altLang="zh-CN" sz="240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模板：</a:t>
            </a: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ISO9001</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618738B2-7D3A-4B91-AE22-E882B4CC453E}"/>
              </a:ext>
            </a:extLst>
          </p:cNvPr>
          <p:cNvPicPr>
            <a:picLocks noChangeAspect="1"/>
          </p:cNvPicPr>
          <p:nvPr/>
        </p:nvPicPr>
        <p:blipFill>
          <a:blip r:embed="rId10"/>
          <a:stretch>
            <a:fillRect/>
          </a:stretch>
        </p:blipFill>
        <p:spPr>
          <a:xfrm>
            <a:off x="3775395" y="1502229"/>
            <a:ext cx="7602561" cy="5151105"/>
          </a:xfrm>
          <a:prstGeom prst="rect">
            <a:avLst/>
          </a:prstGeom>
        </p:spPr>
      </p:pic>
    </p:spTree>
    <p:extLst>
      <p:ext uri="{BB962C8B-B14F-4D97-AF65-F5344CB8AC3E}">
        <p14:creationId xmlns:p14="http://schemas.microsoft.com/office/powerpoint/2010/main" val="10271277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24501" y="3049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团建</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3CACC9D9-34C6-43DE-A7DB-BF0096496361}"/>
              </a:ext>
            </a:extLst>
          </p:cNvPr>
          <p:cNvPicPr>
            <a:picLocks noChangeAspect="1"/>
          </p:cNvPicPr>
          <p:nvPr/>
        </p:nvPicPr>
        <p:blipFill>
          <a:blip r:embed="rId10"/>
          <a:stretch>
            <a:fillRect/>
          </a:stretch>
        </p:blipFill>
        <p:spPr>
          <a:xfrm>
            <a:off x="171450" y="697490"/>
            <a:ext cx="6016336" cy="1117520"/>
          </a:xfrm>
          <a:prstGeom prst="rect">
            <a:avLst/>
          </a:prstGeom>
        </p:spPr>
      </p:pic>
      <p:pic>
        <p:nvPicPr>
          <p:cNvPr id="5" name="图片 4">
            <a:extLst>
              <a:ext uri="{FF2B5EF4-FFF2-40B4-BE49-F238E27FC236}">
                <a16:creationId xmlns:a16="http://schemas.microsoft.com/office/drawing/2014/main" id="{FB5F8DFE-6650-4345-8B76-754FCD3BD7CC}"/>
              </a:ext>
            </a:extLst>
          </p:cNvPr>
          <p:cNvPicPr>
            <a:picLocks noChangeAspect="1"/>
          </p:cNvPicPr>
          <p:nvPr/>
        </p:nvPicPr>
        <p:blipFill>
          <a:blip r:embed="rId11"/>
          <a:stretch>
            <a:fillRect/>
          </a:stretch>
        </p:blipFill>
        <p:spPr>
          <a:xfrm>
            <a:off x="207818" y="1910770"/>
            <a:ext cx="3080248" cy="4145973"/>
          </a:xfrm>
          <a:prstGeom prst="rect">
            <a:avLst/>
          </a:prstGeom>
        </p:spPr>
      </p:pic>
      <p:pic>
        <p:nvPicPr>
          <p:cNvPr id="7" name="图片 6">
            <a:extLst>
              <a:ext uri="{FF2B5EF4-FFF2-40B4-BE49-F238E27FC236}">
                <a16:creationId xmlns:a16="http://schemas.microsoft.com/office/drawing/2014/main" id="{343FBC96-79A1-4137-8464-6CA8C8CB793B}"/>
              </a:ext>
            </a:extLst>
          </p:cNvPr>
          <p:cNvPicPr>
            <a:picLocks noChangeAspect="1"/>
          </p:cNvPicPr>
          <p:nvPr/>
        </p:nvPicPr>
        <p:blipFill>
          <a:blip r:embed="rId12"/>
          <a:stretch>
            <a:fillRect/>
          </a:stretch>
        </p:blipFill>
        <p:spPr>
          <a:xfrm>
            <a:off x="3946219" y="1910770"/>
            <a:ext cx="2989713" cy="4124966"/>
          </a:xfrm>
          <a:prstGeom prst="rect">
            <a:avLst/>
          </a:prstGeom>
        </p:spPr>
      </p:pic>
      <p:pic>
        <p:nvPicPr>
          <p:cNvPr id="9" name="图片 8">
            <a:extLst>
              <a:ext uri="{FF2B5EF4-FFF2-40B4-BE49-F238E27FC236}">
                <a16:creationId xmlns:a16="http://schemas.microsoft.com/office/drawing/2014/main" id="{21E0EF18-8CD6-4B9F-BB93-F1FF0AC9FD18}"/>
              </a:ext>
            </a:extLst>
          </p:cNvPr>
          <p:cNvPicPr>
            <a:picLocks noChangeAspect="1"/>
          </p:cNvPicPr>
          <p:nvPr/>
        </p:nvPicPr>
        <p:blipFill>
          <a:blip r:embed="rId13"/>
          <a:stretch>
            <a:fillRect/>
          </a:stretch>
        </p:blipFill>
        <p:spPr>
          <a:xfrm>
            <a:off x="7669654" y="1910770"/>
            <a:ext cx="2897939" cy="4124966"/>
          </a:xfrm>
          <a:prstGeom prst="rect">
            <a:avLst/>
          </a:prstGeom>
        </p:spPr>
      </p:pic>
      <p:sp>
        <p:nvSpPr>
          <p:cNvPr id="11" name="PA_矩形 23">
            <a:extLst>
              <a:ext uri="{FF2B5EF4-FFF2-40B4-BE49-F238E27FC236}">
                <a16:creationId xmlns:a16="http://schemas.microsoft.com/office/drawing/2014/main" id="{7DDAE37A-EEA0-4057-9945-9145F5D1EF85}"/>
              </a:ext>
            </a:extLst>
          </p:cNvPr>
          <p:cNvSpPr>
            <a:spLocks noChangeArrowheads="1"/>
          </p:cNvSpPr>
          <p:nvPr>
            <p:custDataLst>
              <p:tags r:id="rId6"/>
            </p:custDataLst>
          </p:nvPr>
        </p:nvSpPr>
        <p:spPr bwMode="auto">
          <a:xfrm>
            <a:off x="7510030" y="649548"/>
            <a:ext cx="3706643" cy="2163989"/>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E34CA47-C085-4A65-A1E9-BFA50D3CBF76}"/>
              </a:ext>
            </a:extLst>
          </p:cNvPr>
          <p:cNvSpPr>
            <a:spLocks noChangeArrowheads="1"/>
          </p:cNvSpPr>
          <p:nvPr>
            <p:custDataLst>
              <p:tags r:id="rId7"/>
            </p:custDataLst>
          </p:nvPr>
        </p:nvSpPr>
        <p:spPr bwMode="auto">
          <a:xfrm>
            <a:off x="7690586" y="799588"/>
            <a:ext cx="347964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总体目的：促进了解、交流，增强沟通。</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在团建之后，我们增强了对其他组员的了解，更加团结。</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7740756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832305" y="4574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项目总结报告</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27818BF0-9E17-4EB6-9652-8869B5B9AC8A}"/>
              </a:ext>
            </a:extLst>
          </p:cNvPr>
          <p:cNvPicPr>
            <a:picLocks noChangeAspect="1"/>
          </p:cNvPicPr>
          <p:nvPr/>
        </p:nvPicPr>
        <p:blipFill>
          <a:blip r:embed="rId8"/>
          <a:stretch>
            <a:fillRect/>
          </a:stretch>
        </p:blipFill>
        <p:spPr>
          <a:xfrm>
            <a:off x="505597" y="1002722"/>
            <a:ext cx="3223819" cy="4977245"/>
          </a:xfrm>
          <a:prstGeom prst="rect">
            <a:avLst/>
          </a:prstGeom>
        </p:spPr>
      </p:pic>
      <p:pic>
        <p:nvPicPr>
          <p:cNvPr id="4" name="图片 3">
            <a:extLst>
              <a:ext uri="{FF2B5EF4-FFF2-40B4-BE49-F238E27FC236}">
                <a16:creationId xmlns:a16="http://schemas.microsoft.com/office/drawing/2014/main" id="{CC132D6C-CF9E-45A5-8D46-36806BED6935}"/>
              </a:ext>
            </a:extLst>
          </p:cNvPr>
          <p:cNvPicPr>
            <a:picLocks noChangeAspect="1"/>
          </p:cNvPicPr>
          <p:nvPr/>
        </p:nvPicPr>
        <p:blipFill>
          <a:blip r:embed="rId9"/>
          <a:stretch>
            <a:fillRect/>
          </a:stretch>
        </p:blipFill>
        <p:spPr>
          <a:xfrm>
            <a:off x="5106473" y="2255894"/>
            <a:ext cx="6430071" cy="1270039"/>
          </a:xfrm>
          <a:prstGeom prst="rect">
            <a:avLst/>
          </a:prstGeom>
        </p:spPr>
      </p:pic>
    </p:spTree>
    <p:extLst>
      <p:ext uri="{BB962C8B-B14F-4D97-AF65-F5344CB8AC3E}">
        <p14:creationId xmlns:p14="http://schemas.microsoft.com/office/powerpoint/2010/main" val="4055405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会议纪要</a:t>
            </a:r>
          </a:p>
        </p:txBody>
      </p:sp>
      <p:pic>
        <p:nvPicPr>
          <p:cNvPr id="3" name="图片 2">
            <a:extLst>
              <a:ext uri="{FF2B5EF4-FFF2-40B4-BE49-F238E27FC236}">
                <a16:creationId xmlns:a16="http://schemas.microsoft.com/office/drawing/2014/main" id="{E560A7F4-12DF-4FD7-AB2B-D4AC974BCD68}"/>
              </a:ext>
            </a:extLst>
          </p:cNvPr>
          <p:cNvPicPr>
            <a:picLocks noChangeAspect="1"/>
          </p:cNvPicPr>
          <p:nvPr/>
        </p:nvPicPr>
        <p:blipFill>
          <a:blip r:embed="rId9"/>
          <a:stretch>
            <a:fillRect/>
          </a:stretch>
        </p:blipFill>
        <p:spPr>
          <a:xfrm>
            <a:off x="317479" y="658167"/>
            <a:ext cx="3542762" cy="6199833"/>
          </a:xfrm>
          <a:prstGeom prst="rect">
            <a:avLst/>
          </a:prstGeom>
        </p:spPr>
      </p:pic>
      <p:pic>
        <p:nvPicPr>
          <p:cNvPr id="5" name="图片 4">
            <a:extLst>
              <a:ext uri="{FF2B5EF4-FFF2-40B4-BE49-F238E27FC236}">
                <a16:creationId xmlns:a16="http://schemas.microsoft.com/office/drawing/2014/main" id="{1C1F670C-7A8C-4564-AAB3-B0175AC7201E}"/>
              </a:ext>
            </a:extLst>
          </p:cNvPr>
          <p:cNvPicPr>
            <a:picLocks noChangeAspect="1"/>
          </p:cNvPicPr>
          <p:nvPr/>
        </p:nvPicPr>
        <p:blipFill>
          <a:blip r:embed="rId10"/>
          <a:stretch>
            <a:fillRect/>
          </a:stretch>
        </p:blipFill>
        <p:spPr>
          <a:xfrm>
            <a:off x="6422864" y="929471"/>
            <a:ext cx="4373635" cy="5461279"/>
          </a:xfrm>
          <a:prstGeom prst="rect">
            <a:avLst/>
          </a:prstGeom>
        </p:spPr>
      </p:pic>
      <p:sp>
        <p:nvSpPr>
          <p:cNvPr id="9" name="PA_矩形 13">
            <a:extLst>
              <a:ext uri="{FF2B5EF4-FFF2-40B4-BE49-F238E27FC236}">
                <a16:creationId xmlns:a16="http://schemas.microsoft.com/office/drawing/2014/main" id="{62C447D1-0AF1-4058-962F-BE2B4B858D03}"/>
              </a:ext>
            </a:extLst>
          </p:cNvPr>
          <p:cNvSpPr>
            <a:spLocks noChangeArrowheads="1"/>
          </p:cNvSpPr>
          <p:nvPr>
            <p:custDataLst>
              <p:tags r:id="rId6"/>
            </p:custDataLst>
          </p:nvPr>
        </p:nvSpPr>
        <p:spPr bwMode="auto">
          <a:xfrm>
            <a:off x="4253829" y="1213584"/>
            <a:ext cx="1925884" cy="204710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每周平均两次会议（一共</a:t>
            </a:r>
            <a:r>
              <a:rPr lang="en-US" altLang="zh-CN" sz="1800" dirty="0">
                <a:solidFill>
                  <a:srgbClr val="FFFFFF"/>
                </a:solidFill>
                <a:latin typeface="宋体" panose="02010600030101010101" pitchFamily="2" charset="-122"/>
                <a:sym typeface="宋体" panose="02010600030101010101" pitchFamily="2" charset="-122"/>
              </a:rPr>
              <a:t>35</a:t>
            </a:r>
            <a:r>
              <a:rPr lang="zh-CN" altLang="en-US" sz="1800" dirty="0">
                <a:solidFill>
                  <a:srgbClr val="FFFFFF"/>
                </a:solidFill>
                <a:latin typeface="宋体" panose="02010600030101010101" pitchFamily="2" charset="-122"/>
                <a:sym typeface="宋体" panose="02010600030101010101" pitchFamily="2" charset="-122"/>
              </a:rPr>
              <a:t>次会议），并都有会议纪要、录音，并且都会及时上传至配置管理工具</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55446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61267"/>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项目总结（问题、分析、经验教训）</a:t>
            </a: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B9350D52-B959-49A4-9898-8906B06E6764}"/>
              </a:ext>
            </a:extLst>
          </p:cNvPr>
          <p:cNvGraphicFramePr>
            <a:graphicFrameLocks noGrp="1"/>
          </p:cNvGraphicFramePr>
          <p:nvPr>
            <p:extLst>
              <p:ext uri="{D42A27DB-BD31-4B8C-83A1-F6EECF244321}">
                <p14:modId xmlns:p14="http://schemas.microsoft.com/office/powerpoint/2010/main" val="1245524306"/>
              </p:ext>
            </p:extLst>
          </p:nvPr>
        </p:nvGraphicFramePr>
        <p:xfrm>
          <a:off x="147984" y="1552449"/>
          <a:ext cx="6685137" cy="3543288"/>
        </p:xfrm>
        <a:graphic>
          <a:graphicData uri="http://schemas.openxmlformats.org/drawingml/2006/table">
            <a:tbl>
              <a:tblPr firstRow="1" firstCol="1" bandRow="1">
                <a:tableStyleId>{D27102A9-8310-4765-A935-A1911B00CA55}</a:tableStyleId>
              </a:tblPr>
              <a:tblGrid>
                <a:gridCol w="3505520">
                  <a:extLst>
                    <a:ext uri="{9D8B030D-6E8A-4147-A177-3AD203B41FA5}">
                      <a16:colId xmlns:a16="http://schemas.microsoft.com/office/drawing/2014/main" val="3798176089"/>
                    </a:ext>
                  </a:extLst>
                </a:gridCol>
                <a:gridCol w="3179617">
                  <a:extLst>
                    <a:ext uri="{9D8B030D-6E8A-4147-A177-3AD203B41FA5}">
                      <a16:colId xmlns:a16="http://schemas.microsoft.com/office/drawing/2014/main" val="1870148120"/>
                    </a:ext>
                  </a:extLst>
                </a:gridCol>
              </a:tblGrid>
              <a:tr h="366711">
                <a:tc>
                  <a:txBody>
                    <a:bodyPr/>
                    <a:lstStyle/>
                    <a:p>
                      <a:pPr algn="ctr"/>
                      <a:r>
                        <a:rPr lang="zh-CN" sz="2000" kern="100">
                          <a:effectLst/>
                        </a:rPr>
                        <a:t>问题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2000" kern="100">
                          <a:effectLst/>
                        </a:rPr>
                        <a:t>分析</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88023488"/>
                  </a:ext>
                </a:extLst>
              </a:tr>
              <a:tr h="366711">
                <a:tc>
                  <a:txBody>
                    <a:bodyPr/>
                    <a:lstStyle/>
                    <a:p>
                      <a:pPr algn="just"/>
                      <a:r>
                        <a:rPr lang="zh-CN" sz="2000" kern="100">
                          <a:effectLst/>
                        </a:rPr>
                        <a:t>获取需求阶段耗时过长</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没有及时找用户代表访谈获取需求</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1113878"/>
                  </a:ext>
                </a:extLst>
              </a:tr>
              <a:tr h="733422">
                <a:tc>
                  <a:txBody>
                    <a:bodyPr/>
                    <a:lstStyle/>
                    <a:p>
                      <a:pPr algn="just"/>
                      <a:r>
                        <a:rPr lang="zh-CN" sz="2000" kern="100">
                          <a:effectLst/>
                        </a:rPr>
                        <a:t>比起项目计划，实际情况有所延期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2879728"/>
                  </a:ext>
                </a:extLst>
              </a:tr>
              <a:tr h="733422">
                <a:tc>
                  <a:txBody>
                    <a:bodyPr/>
                    <a:lstStyle/>
                    <a:p>
                      <a:pPr algn="just"/>
                      <a:r>
                        <a:rPr lang="zh-CN" sz="2000" kern="100">
                          <a:effectLst/>
                        </a:rPr>
                        <a:t>组员中后期经常熬夜</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49008450"/>
                  </a:ext>
                </a:extLst>
              </a:tr>
              <a:tr h="366711">
                <a:tc>
                  <a:txBody>
                    <a:bodyPr/>
                    <a:lstStyle/>
                    <a:p>
                      <a:pPr algn="just"/>
                      <a:r>
                        <a:rPr lang="zh-CN" sz="2000" kern="100">
                          <a:effectLst/>
                        </a:rPr>
                        <a:t>需求优先级用户打分较迟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没有及时联系用户代表</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55199355"/>
                  </a:ext>
                </a:extLst>
              </a:tr>
              <a:tr h="733422">
                <a:tc>
                  <a:txBody>
                    <a:bodyPr/>
                    <a:lstStyle/>
                    <a:p>
                      <a:pPr algn="just"/>
                      <a:r>
                        <a:rPr lang="zh-CN" sz="2000" kern="100">
                          <a:effectLst/>
                        </a:rPr>
                        <a:t>部分文档质量不高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项目经理审核不到位，缺乏自主学习能力</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04456226"/>
                  </a:ext>
                </a:extLst>
              </a:tr>
            </a:tbl>
          </a:graphicData>
        </a:graphic>
      </p:graphicFrame>
      <p:sp>
        <p:nvSpPr>
          <p:cNvPr id="11" name="PA_文本框 54">
            <a:extLst>
              <a:ext uri="{FF2B5EF4-FFF2-40B4-BE49-F238E27FC236}">
                <a16:creationId xmlns:a16="http://schemas.microsoft.com/office/drawing/2014/main" id="{EF4133BF-52E9-4C20-90B2-206BB68F08E4}"/>
              </a:ext>
            </a:extLst>
          </p:cNvPr>
          <p:cNvSpPr>
            <a:spLocks noChangeArrowheads="1"/>
          </p:cNvSpPr>
          <p:nvPr>
            <p:custDataLst>
              <p:tags r:id="rId6"/>
            </p:custDataLst>
          </p:nvPr>
        </p:nvSpPr>
        <p:spPr bwMode="auto">
          <a:xfrm>
            <a:off x="7117772" y="1105287"/>
            <a:ext cx="5074228"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经验教训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1.</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多多团建，加强沟通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2.</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项目经理加强项目控制管理，做好时间管理</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3.</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多看书和资料，增强自主学习能力</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4.</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及时约用户代表和客户，增强沟通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5.</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注重小组会议，加强小组组员监督和互助</a:t>
            </a:r>
          </a:p>
        </p:txBody>
      </p:sp>
    </p:spTree>
    <p:extLst>
      <p:ext uri="{BB962C8B-B14F-4D97-AF65-F5344CB8AC3E}">
        <p14:creationId xmlns:p14="http://schemas.microsoft.com/office/powerpoint/2010/main" val="4085480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李晓菁</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05246" y="215243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对分配下去的任务都能快速完成，总是小组内作业完成最高效的一位，非常的负责。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01601" y="1732331"/>
            <a:ext cx="5383643" cy="536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本学期经历了一个软件产品需求分析的全部阶段，通过完成每一次里程碑的每项任务，然我对需求分析的每个活动有了深刻的理解和体会。同时几次的翻转课堂的学习，也让我更加地了解</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相关知识，对</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中各种图、各种关系有了更深层次了解。另外，通过课外学习杨老师推荐地几本书，我也大概了解一些项目管理知识，不过由于课程任务较重，具体内容还没有细看，在今后还须反复研读那些精品书目。</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从软件工程的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3</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人组到本学期的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5</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这无疑更加考验我们团队间的团结协作能力，我也更加认识到团队协作的重要性，好的团队协作必定事半功倍。我们组在组长的带领下，团队之间任务分工明确，因为没有组员拖沓，所以我们总能在规定时间内完成任务，完成的质量也很好。</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最后感谢杨老师愿意花大量时间来教我们知识，每次课后我们都抢着排队，希望早点轮到可以早点去吃饭，而您得看完所有排队的小组，才能有空余时间，您的敬业精神让我深深地敬佩。虽然每次的理论课、实验课都很恐怖，我们总害怕没有准备充分被扣分，但正是如此我们也花了大量时间准备，从中也收获到了不少的知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8" name="PA_文本框 56">
            <a:extLst>
              <a:ext uri="{FF2B5EF4-FFF2-40B4-BE49-F238E27FC236}">
                <a16:creationId xmlns:a16="http://schemas.microsoft.com/office/drawing/2014/main" id="{3025CD96-EC8B-4425-AD4D-41B494EB972B}"/>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92.4</a:t>
            </a:r>
          </a:p>
        </p:txBody>
      </p:sp>
      <p:pic>
        <p:nvPicPr>
          <p:cNvPr id="14" name="图片 13">
            <a:extLst>
              <a:ext uri="{FF2B5EF4-FFF2-40B4-BE49-F238E27FC236}">
                <a16:creationId xmlns:a16="http://schemas.microsoft.com/office/drawing/2014/main" id="{F1FC6AAD-0988-47C9-8046-139FBF8FAC51}"/>
              </a:ext>
            </a:extLst>
          </p:cNvPr>
          <p:cNvPicPr>
            <a:picLocks noChangeAspect="1"/>
          </p:cNvPicPr>
          <p:nvPr/>
        </p:nvPicPr>
        <p:blipFill>
          <a:blip r:embed="rId15"/>
          <a:stretch>
            <a:fillRect/>
          </a:stretch>
        </p:blipFill>
        <p:spPr>
          <a:xfrm>
            <a:off x="6285244" y="2101403"/>
            <a:ext cx="5830529" cy="2232722"/>
          </a:xfrm>
          <a:prstGeom prst="rect">
            <a:avLst/>
          </a:prstGeom>
        </p:spPr>
      </p:pic>
    </p:spTree>
    <p:extLst>
      <p:ext uri="{BB962C8B-B14F-4D97-AF65-F5344CB8AC3E}">
        <p14:creationId xmlns:p14="http://schemas.microsoft.com/office/powerpoint/2010/main" val="651102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48526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曹未</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a:t>
            </a:r>
            <a:r>
              <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有一定的美学功底，为我们设计了非常美观的产品界面原型，而且每次都在计划时间内完成，非常认真负责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9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本次软件需求分析原理与实践课程中，我认识到了团队合作与沟通的重要性。在项目进行的同时，我对需求而分析的每个阶段都有了深刻的理解和体会。课外个人阅读学习方面，通过阅读杨老师推荐的几本书，大概地了解了一些项目管理的知识，在之后的学习和生活中我也会进行更加深入的了解。</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在这次的项目中，我收获了很多经验和技能。最后，非常感谢杨枨老师的教导。</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3FBC9FEE-963D-4C29-B6A4-B2EFE6127A4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91.1</a:t>
            </a:r>
          </a:p>
        </p:txBody>
      </p:sp>
      <p:pic>
        <p:nvPicPr>
          <p:cNvPr id="5" name="图片 4">
            <a:extLst>
              <a:ext uri="{FF2B5EF4-FFF2-40B4-BE49-F238E27FC236}">
                <a16:creationId xmlns:a16="http://schemas.microsoft.com/office/drawing/2014/main" id="{77D250DA-572C-49A5-B71F-AA73A5EF00E5}"/>
              </a:ext>
            </a:extLst>
          </p:cNvPr>
          <p:cNvPicPr>
            <a:picLocks noChangeAspect="1"/>
          </p:cNvPicPr>
          <p:nvPr/>
        </p:nvPicPr>
        <p:blipFill>
          <a:blip r:embed="rId15"/>
          <a:stretch>
            <a:fillRect/>
          </a:stretch>
        </p:blipFill>
        <p:spPr>
          <a:xfrm>
            <a:off x="6223818" y="1855181"/>
            <a:ext cx="6051755" cy="2390817"/>
          </a:xfrm>
          <a:prstGeom prst="rect">
            <a:avLst/>
          </a:prstGeom>
        </p:spPr>
      </p:pic>
    </p:spTree>
    <p:extLst>
      <p:ext uri="{BB962C8B-B14F-4D97-AF65-F5344CB8AC3E}">
        <p14:creationId xmlns:p14="http://schemas.microsoft.com/office/powerpoint/2010/main" val="3867038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豆欣童</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对项目认真负责，不仅和曹未同学合力完成了我们的界面原型，而且还会熟练的使用我们的需求管理工具，从需求导入到生成跟踪矩阵独立完成，非常认真负责。</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494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algn="just"/>
            <a:r>
              <a:rPr lang="zh-CN" altLang="zh-CN" sz="1600" dirty="0">
                <a:solidFill>
                  <a:srgbClr val="000000"/>
                </a:solidFill>
                <a:latin typeface="黑体" panose="02010609060101010101" pitchFamily="49" charset="-122"/>
                <a:ea typeface="黑体" panose="02010609060101010101" pitchFamily="49" charset="-122"/>
              </a:rPr>
              <a:t>本次软件需求分析原理与实践课程，让我深刻地体会到了项目计划在项目中的重要性。在本次项目中，由于老师很早就公开了项目里程碑，我们根据里程碑设计了甘特图，并按照甘特图有序地进行项目工作。这给了我很大的启发，充分细致的甘特图让我们可以把握项目进度，在进度不足的时候能够及时的发现。</a:t>
            </a:r>
          </a:p>
          <a:p>
            <a:pPr algn="just"/>
            <a:r>
              <a:rPr lang="zh-CN" altLang="zh-CN" sz="1600" dirty="0">
                <a:solidFill>
                  <a:srgbClr val="000000"/>
                </a:solidFill>
                <a:latin typeface="黑体" panose="02010609060101010101" pitchFamily="49" charset="-122"/>
                <a:ea typeface="黑体" panose="02010609060101010101" pitchFamily="49" charset="-122"/>
              </a:rPr>
              <a:t>与此同时，我也充分意识到了团队合作的重要性。我们小组的组长非常负责，她负责绘制甘特图，为我们合理平均地安排任务，同时也会考虑到我们的个人的喜好和擅长来分配工作。我们的其他组员也很友好，组员之间的沟通非常顺利，没有出现争吵和不愉快的情况。这是一次非常顺利的合作。</a:t>
            </a:r>
          </a:p>
          <a:p>
            <a:pPr algn="just"/>
            <a:r>
              <a:rPr lang="zh-CN" altLang="zh-CN" sz="1600" dirty="0">
                <a:solidFill>
                  <a:srgbClr val="000000"/>
                </a:solidFill>
                <a:latin typeface="黑体" panose="02010609060101010101" pitchFamily="49" charset="-122"/>
                <a:ea typeface="黑体" panose="02010609060101010101" pitchFamily="49" charset="-122"/>
              </a:rPr>
              <a:t>最后，也非常感谢杨枨老师的教导。虽然杨枨老师的项目要求比较严格和细致，但是这份严格也是为了我们。不管我们之后是否会参加相关的工作，这次的项目都是一次宝贵的经历。</a:t>
            </a:r>
          </a:p>
          <a:p>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CA979AE3-646E-4AC4-AE23-C5C91A8E372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91.3</a:t>
            </a:r>
          </a:p>
        </p:txBody>
      </p:sp>
      <p:pic>
        <p:nvPicPr>
          <p:cNvPr id="5" name="图片 4">
            <a:extLst>
              <a:ext uri="{FF2B5EF4-FFF2-40B4-BE49-F238E27FC236}">
                <a16:creationId xmlns:a16="http://schemas.microsoft.com/office/drawing/2014/main" id="{00277AB1-B83D-4972-9A2D-8E0D0ACA41F3}"/>
              </a:ext>
            </a:extLst>
          </p:cNvPr>
          <p:cNvPicPr>
            <a:picLocks noChangeAspect="1"/>
          </p:cNvPicPr>
          <p:nvPr/>
        </p:nvPicPr>
        <p:blipFill>
          <a:blip r:embed="rId15"/>
          <a:stretch>
            <a:fillRect/>
          </a:stretch>
        </p:blipFill>
        <p:spPr>
          <a:xfrm>
            <a:off x="6285245" y="1917467"/>
            <a:ext cx="5842536" cy="2323076"/>
          </a:xfrm>
          <a:prstGeom prst="rect">
            <a:avLst/>
          </a:prstGeom>
        </p:spPr>
      </p:pic>
    </p:spTree>
    <p:extLst>
      <p:ext uri="{BB962C8B-B14F-4D97-AF65-F5344CB8AC3E}">
        <p14:creationId xmlns:p14="http://schemas.microsoft.com/office/powerpoint/2010/main" val="3476668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王心怡</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对项目认真负责，总能不动声色的完成任务，完成质量比较高，而且大部分会议纪要都是王同学负责，非常认真。</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0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本学期杨老师的课程还是一样让人心跳加速。小组人数的上升代表着更难、更多的课程任务，小组成员团结、勤劳、勤恳，最终还是完成了课程任务。</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在没上这门课之前不知道需求的重要性，现在明白了需求的确认和变更会影响整个软件项目，而且从事需求获取、管理相关工作的人们有着非常科学的工作手段和方法。</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谢谢，以上。</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AE05847B-C68E-436E-8F0D-5499B7982BE7}"/>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91.4</a:t>
            </a:r>
          </a:p>
        </p:txBody>
      </p:sp>
      <p:pic>
        <p:nvPicPr>
          <p:cNvPr id="5" name="图片 4">
            <a:extLst>
              <a:ext uri="{FF2B5EF4-FFF2-40B4-BE49-F238E27FC236}">
                <a16:creationId xmlns:a16="http://schemas.microsoft.com/office/drawing/2014/main" id="{62B33B14-089C-4782-A7FC-9F6BA9C5E11E}"/>
              </a:ext>
            </a:extLst>
          </p:cNvPr>
          <p:cNvPicPr>
            <a:picLocks noChangeAspect="1"/>
          </p:cNvPicPr>
          <p:nvPr/>
        </p:nvPicPr>
        <p:blipFill>
          <a:blip r:embed="rId15"/>
          <a:stretch>
            <a:fillRect/>
          </a:stretch>
        </p:blipFill>
        <p:spPr>
          <a:xfrm>
            <a:off x="6228735" y="1763446"/>
            <a:ext cx="6032090" cy="2418606"/>
          </a:xfrm>
          <a:prstGeom prst="rect">
            <a:avLst/>
          </a:prstGeom>
        </p:spPr>
      </p:pic>
    </p:spTree>
    <p:extLst>
      <p:ext uri="{BB962C8B-B14F-4D97-AF65-F5344CB8AC3E}">
        <p14:creationId xmlns:p14="http://schemas.microsoft.com/office/powerpoint/2010/main" val="38534330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邵美芝</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作为项目经理在项目中负责大局掌控和相关文档的审核，但是由于第一次当，进度的把控和文档质量的把控不太好，有待改进。</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42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也是第一次承担了组长的工作，并且充当“项目经理”管理整个团队的工作进展，这让我意识到项目经理不仅要了解项目进程的每一个细节，而且也要考虑到团队合作高效性，团队风险等诸多因素。这样的开发经验对我是难得也是可贵的，让我进一步了解到自己的能力，也让我在团队合作中对组员们也有了更深的了解，虽然在团队合作中有很多问题，但是我们也意识到只要所有组员共同努力，都是可以克服的。</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PA_文本框 56">
            <a:extLst>
              <a:ext uri="{FF2B5EF4-FFF2-40B4-BE49-F238E27FC236}">
                <a16:creationId xmlns:a16="http://schemas.microsoft.com/office/drawing/2014/main" id="{A1924503-C5F5-453D-9DF8-76813BFF1FD5}"/>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94.2</a:t>
            </a:r>
          </a:p>
        </p:txBody>
      </p:sp>
      <p:pic>
        <p:nvPicPr>
          <p:cNvPr id="5" name="图片 4">
            <a:extLst>
              <a:ext uri="{FF2B5EF4-FFF2-40B4-BE49-F238E27FC236}">
                <a16:creationId xmlns:a16="http://schemas.microsoft.com/office/drawing/2014/main" id="{3C28D017-7520-44FA-8CD5-066827392B9A}"/>
              </a:ext>
            </a:extLst>
          </p:cNvPr>
          <p:cNvPicPr>
            <a:picLocks noChangeAspect="1"/>
          </p:cNvPicPr>
          <p:nvPr/>
        </p:nvPicPr>
        <p:blipFill>
          <a:blip r:embed="rId15"/>
          <a:stretch>
            <a:fillRect/>
          </a:stretch>
        </p:blipFill>
        <p:spPr>
          <a:xfrm>
            <a:off x="6254062" y="1935971"/>
            <a:ext cx="5864196" cy="2325094"/>
          </a:xfrm>
          <a:prstGeom prst="rect">
            <a:avLst/>
          </a:prstGeom>
        </p:spPr>
      </p:pic>
    </p:spTree>
    <p:extLst>
      <p:ext uri="{BB962C8B-B14F-4D97-AF65-F5344CB8AC3E}">
        <p14:creationId xmlns:p14="http://schemas.microsoft.com/office/powerpoint/2010/main" val="1227449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组员绩效排序</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15633E60-87B3-49AE-B10F-92B3639F25B9}"/>
              </a:ext>
            </a:extLst>
          </p:cNvPr>
          <p:cNvPicPr>
            <a:picLocks noChangeAspect="1"/>
          </p:cNvPicPr>
          <p:nvPr/>
        </p:nvPicPr>
        <p:blipFill>
          <a:blip r:embed="rId9"/>
          <a:stretch>
            <a:fillRect/>
          </a:stretch>
        </p:blipFill>
        <p:spPr>
          <a:xfrm>
            <a:off x="358877" y="2038914"/>
            <a:ext cx="10807700" cy="4577755"/>
          </a:xfrm>
          <a:prstGeom prst="rect">
            <a:avLst/>
          </a:prstGeom>
        </p:spPr>
      </p:pic>
      <p:sp>
        <p:nvSpPr>
          <p:cNvPr id="9" name="PA_文本框 56">
            <a:extLst>
              <a:ext uri="{FF2B5EF4-FFF2-40B4-BE49-F238E27FC236}">
                <a16:creationId xmlns:a16="http://schemas.microsoft.com/office/drawing/2014/main" id="{807EA042-6A3E-4727-BEFE-886F89D6DC4C}"/>
              </a:ext>
            </a:extLst>
          </p:cNvPr>
          <p:cNvSpPr>
            <a:spLocks noChangeArrowheads="1"/>
          </p:cNvSpPr>
          <p:nvPr>
            <p:custDataLst>
              <p:tags r:id="rId6"/>
            </p:custDataLst>
          </p:nvPr>
        </p:nvSpPr>
        <p:spPr bwMode="auto">
          <a:xfrm>
            <a:off x="457200" y="1049947"/>
            <a:ext cx="10995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邵美芝：</a:t>
            </a:r>
            <a:r>
              <a:rPr lang="en-US" altLang="zh-CN" b="1" dirty="0">
                <a:solidFill>
                  <a:srgbClr val="6C5B7B"/>
                </a:solidFill>
              </a:rPr>
              <a:t>94.2  </a:t>
            </a:r>
            <a:r>
              <a:rPr lang="zh-CN" altLang="en-US" b="1" dirty="0">
                <a:solidFill>
                  <a:srgbClr val="6C5B7B"/>
                </a:solidFill>
              </a:rPr>
              <a:t>李晓菁：</a:t>
            </a:r>
            <a:r>
              <a:rPr lang="en-US" altLang="zh-CN" b="1" dirty="0">
                <a:solidFill>
                  <a:srgbClr val="6C5B7B"/>
                </a:solidFill>
              </a:rPr>
              <a:t>92.4  </a:t>
            </a:r>
            <a:r>
              <a:rPr lang="zh-CN" altLang="en-US" b="1" dirty="0">
                <a:solidFill>
                  <a:srgbClr val="6C5B7B"/>
                </a:solidFill>
              </a:rPr>
              <a:t>王心怡：</a:t>
            </a:r>
            <a:r>
              <a:rPr lang="en-US" altLang="zh-CN" b="1" dirty="0">
                <a:solidFill>
                  <a:srgbClr val="6C5B7B"/>
                </a:solidFill>
              </a:rPr>
              <a:t>91.4  </a:t>
            </a:r>
            <a:r>
              <a:rPr lang="zh-CN" altLang="en-US" b="1" dirty="0">
                <a:solidFill>
                  <a:srgbClr val="6C5B7B"/>
                </a:solidFill>
              </a:rPr>
              <a:t>豆欣童：</a:t>
            </a:r>
            <a:r>
              <a:rPr lang="en-US" altLang="zh-CN" b="1" dirty="0">
                <a:solidFill>
                  <a:srgbClr val="6C5B7B"/>
                </a:solidFill>
              </a:rPr>
              <a:t>91.3   </a:t>
            </a:r>
            <a:r>
              <a:rPr lang="zh-CN" altLang="en-US" b="1" dirty="0">
                <a:solidFill>
                  <a:srgbClr val="6C5B7B"/>
                </a:solidFill>
              </a:rPr>
              <a:t>曹未：</a:t>
            </a:r>
            <a:r>
              <a:rPr lang="en-US" altLang="zh-CN" b="1" dirty="0">
                <a:solidFill>
                  <a:srgbClr val="6C5B7B"/>
                </a:solidFill>
              </a:rPr>
              <a:t>91.1</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2417289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需求挑战</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文本框 7">
            <a:extLst>
              <a:ext uri="{FF2B5EF4-FFF2-40B4-BE49-F238E27FC236}">
                <a16:creationId xmlns:a16="http://schemas.microsoft.com/office/drawing/2014/main" id="{6B3A8E58-850D-428A-9D35-6B169663B4EE}"/>
              </a:ext>
            </a:extLst>
          </p:cNvPr>
          <p:cNvSpPr txBox="1"/>
          <p:nvPr/>
        </p:nvSpPr>
        <p:spPr>
          <a:xfrm>
            <a:off x="255841" y="812299"/>
            <a:ext cx="11395223" cy="954107"/>
          </a:xfrm>
          <a:prstGeom prst="rect">
            <a:avLst/>
          </a:prstGeom>
          <a:noFill/>
        </p:spPr>
        <p:txBody>
          <a:bodyPr wrap="square">
            <a:spAutoFit/>
          </a:bodyPr>
          <a:lstStyle/>
          <a:p>
            <a:r>
              <a:rPr lang="zh-CN" altLang="en-US" sz="2800" b="1" dirty="0">
                <a:solidFill>
                  <a:srgbClr val="6C5B7B"/>
                </a:solidFill>
                <a:latin typeface="Calibri" panose="020F0502020204030204" pitchFamily="34" charset="0"/>
                <a:ea typeface="宋体" panose="02010600030101010101" pitchFamily="2" charset="-122"/>
                <a:sym typeface="Calibri" panose="020F0502020204030204" pitchFamily="34" charset="0"/>
              </a:rPr>
              <a:t>现在通知你们小组，在接下来的三个月中完成教师提出的移动课堂助理的需求，怎么做？</a:t>
            </a:r>
          </a:p>
        </p:txBody>
      </p:sp>
      <p:sp>
        <p:nvSpPr>
          <p:cNvPr id="10" name="文本框 9">
            <a:extLst>
              <a:ext uri="{FF2B5EF4-FFF2-40B4-BE49-F238E27FC236}">
                <a16:creationId xmlns:a16="http://schemas.microsoft.com/office/drawing/2014/main" id="{C3C32BA0-769F-462A-82F1-9E20D9A855D7}"/>
              </a:ext>
            </a:extLst>
          </p:cNvPr>
          <p:cNvSpPr txBox="1"/>
          <p:nvPr/>
        </p:nvSpPr>
        <p:spPr>
          <a:xfrm>
            <a:off x="140678" y="1857337"/>
            <a:ext cx="9479840" cy="3785652"/>
          </a:xfrm>
          <a:prstGeom prst="rect">
            <a:avLst/>
          </a:prstGeom>
          <a:noFill/>
        </p:spPr>
        <p:txBody>
          <a:bodyPr wrap="square">
            <a:spAutoFit/>
          </a:bodyPr>
          <a:lstStyle/>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根据已有经验，我们大致的思路方向依旧是将项目规划为五个阶段。</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在最开始即项目启动阶段我们会先召开小组会议，确定一些基本的标准文档，配置管理工具之类</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rPr>
              <a:t>然后进入项目计划阶段，先确定项目章程，再确定初步的项目计划，之后按照项目计划来严格执行。</a:t>
            </a:r>
            <a:endParaRPr lang="en-US" altLang="zh-CN" sz="2400" dirty="0">
              <a:solidFill>
                <a:srgbClr val="000000"/>
              </a:solidFill>
              <a:latin typeface="黑体" panose="02010609060101010101" pitchFamily="49" charset="-122"/>
              <a:ea typeface="黑体" panose="02010609060101010101" pitchFamily="49" charset="-122"/>
            </a:endParaRPr>
          </a:p>
          <a:p>
            <a:endParaRPr lang="en-US" altLang="zh-CN" sz="2400" dirty="0">
              <a:solidFill>
                <a:srgbClr val="000000"/>
              </a:solidFill>
              <a:latin typeface="黑体" panose="02010609060101010101" pitchFamily="49" charset="-122"/>
              <a:ea typeface="黑体" panose="02010609060101010101" pitchFamily="49" charset="-122"/>
            </a:endParaRPr>
          </a:p>
          <a:p>
            <a:r>
              <a:rPr lang="zh-CN" altLang="en-US" sz="2400" dirty="0">
                <a:solidFill>
                  <a:srgbClr val="000000"/>
                </a:solidFill>
                <a:latin typeface="黑体" panose="02010609060101010101" pitchFamily="49" charset="-122"/>
                <a:ea typeface="黑体" panose="02010609060101010101" pitchFamily="49" charset="-122"/>
              </a:rPr>
              <a:t>有了这一次项目的经验，我们将会更加注重需求获取的及时性，加强与客户和用户代表的访谈沟通。</a:t>
            </a:r>
          </a:p>
        </p:txBody>
      </p:sp>
      <p:pic>
        <p:nvPicPr>
          <p:cNvPr id="3" name="图片 2">
            <a:extLst>
              <a:ext uri="{FF2B5EF4-FFF2-40B4-BE49-F238E27FC236}">
                <a16:creationId xmlns:a16="http://schemas.microsoft.com/office/drawing/2014/main" id="{9BCBAC24-F892-459B-B851-C12EDA305DF7}"/>
              </a:ext>
            </a:extLst>
          </p:cNvPr>
          <p:cNvPicPr>
            <a:picLocks noChangeAspect="1"/>
          </p:cNvPicPr>
          <p:nvPr/>
        </p:nvPicPr>
        <p:blipFill>
          <a:blip r:embed="rId8"/>
          <a:stretch>
            <a:fillRect/>
          </a:stretch>
        </p:blipFill>
        <p:spPr>
          <a:xfrm>
            <a:off x="5688798" y="2665662"/>
            <a:ext cx="5962266" cy="3663183"/>
          </a:xfrm>
          <a:prstGeom prst="rect">
            <a:avLst/>
          </a:prstGeom>
        </p:spPr>
      </p:pic>
    </p:spTree>
    <p:extLst>
      <p:ext uri="{BB962C8B-B14F-4D97-AF65-F5344CB8AC3E}">
        <p14:creationId xmlns:p14="http://schemas.microsoft.com/office/powerpoint/2010/main" val="1044521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74980"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项目收尾阶段组内评审</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C110AF2B-5BCC-432A-BC96-EADDDF230DE9}"/>
              </a:ext>
            </a:extLst>
          </p:cNvPr>
          <p:cNvPicPr>
            <a:picLocks noChangeAspect="1"/>
          </p:cNvPicPr>
          <p:nvPr/>
        </p:nvPicPr>
        <p:blipFill>
          <a:blip r:embed="rId8"/>
          <a:stretch>
            <a:fillRect/>
          </a:stretch>
        </p:blipFill>
        <p:spPr>
          <a:xfrm>
            <a:off x="141092" y="671759"/>
            <a:ext cx="8243168" cy="6040540"/>
          </a:xfrm>
          <a:prstGeom prst="rect">
            <a:avLst/>
          </a:prstGeom>
        </p:spPr>
      </p:pic>
      <p:pic>
        <p:nvPicPr>
          <p:cNvPr id="5" name="图片 4">
            <a:extLst>
              <a:ext uri="{FF2B5EF4-FFF2-40B4-BE49-F238E27FC236}">
                <a16:creationId xmlns:a16="http://schemas.microsoft.com/office/drawing/2014/main" id="{8FDFF748-F0B7-4285-B932-B92BC50083C9}"/>
              </a:ext>
            </a:extLst>
          </p:cNvPr>
          <p:cNvPicPr>
            <a:picLocks noChangeAspect="1"/>
          </p:cNvPicPr>
          <p:nvPr/>
        </p:nvPicPr>
        <p:blipFill>
          <a:blip r:embed="rId9"/>
          <a:stretch>
            <a:fillRect/>
          </a:stretch>
        </p:blipFill>
        <p:spPr>
          <a:xfrm>
            <a:off x="7851455" y="1060101"/>
            <a:ext cx="4004502" cy="5385916"/>
          </a:xfrm>
          <a:prstGeom prst="rect">
            <a:avLst/>
          </a:prstGeom>
        </p:spPr>
      </p:pic>
    </p:spTree>
    <p:extLst>
      <p:ext uri="{BB962C8B-B14F-4D97-AF65-F5344CB8AC3E}">
        <p14:creationId xmlns:p14="http://schemas.microsoft.com/office/powerpoint/2010/main" val="13637174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404407" y="1870214"/>
            <a:ext cx="29929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参考资料</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244088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3" name="图片 2">
            <a:extLst>
              <a:ext uri="{FF2B5EF4-FFF2-40B4-BE49-F238E27FC236}">
                <a16:creationId xmlns:a16="http://schemas.microsoft.com/office/drawing/2014/main" id="{3A78DBE9-F77B-4149-9AC1-00A7DC735DA5}"/>
              </a:ext>
            </a:extLst>
          </p:cNvPr>
          <p:cNvPicPr>
            <a:picLocks noChangeAspect="1"/>
          </p:cNvPicPr>
          <p:nvPr/>
        </p:nvPicPr>
        <p:blipFill>
          <a:blip r:embed="rId10"/>
          <a:stretch>
            <a:fillRect/>
          </a:stretch>
        </p:blipFill>
        <p:spPr>
          <a:xfrm>
            <a:off x="298452" y="939531"/>
            <a:ext cx="7272982" cy="3379286"/>
          </a:xfrm>
          <a:prstGeom prst="rect">
            <a:avLst/>
          </a:prstGeom>
        </p:spPr>
      </p:pic>
      <p:pic>
        <p:nvPicPr>
          <p:cNvPr id="4" name="图片 3">
            <a:extLst>
              <a:ext uri="{FF2B5EF4-FFF2-40B4-BE49-F238E27FC236}">
                <a16:creationId xmlns:a16="http://schemas.microsoft.com/office/drawing/2014/main" id="{328B9A1A-DCAA-4A28-BA05-B0FB1650087E}"/>
              </a:ext>
            </a:extLst>
          </p:cNvPr>
          <p:cNvPicPr>
            <a:picLocks noChangeAspect="1"/>
          </p:cNvPicPr>
          <p:nvPr/>
        </p:nvPicPr>
        <p:blipFill>
          <a:blip r:embed="rId11"/>
          <a:stretch>
            <a:fillRect/>
          </a:stretch>
        </p:blipFill>
        <p:spPr>
          <a:xfrm>
            <a:off x="7845735" y="1853911"/>
            <a:ext cx="3978442" cy="4672484"/>
          </a:xfrm>
          <a:prstGeom prst="rect">
            <a:avLst/>
          </a:prstGeom>
        </p:spPr>
      </p:pic>
      <p:sp>
        <p:nvSpPr>
          <p:cNvPr id="9" name="PA_矩形 23">
            <a:extLst>
              <a:ext uri="{FF2B5EF4-FFF2-40B4-BE49-F238E27FC236}">
                <a16:creationId xmlns:a16="http://schemas.microsoft.com/office/drawing/2014/main" id="{F01ECB4C-446C-4C84-B219-F949062B1E3B}"/>
              </a:ext>
            </a:extLst>
          </p:cNvPr>
          <p:cNvSpPr>
            <a:spLocks noChangeArrowheads="1"/>
          </p:cNvSpPr>
          <p:nvPr>
            <p:custDataLst>
              <p:tags r:id="rId6"/>
            </p:custDataLst>
          </p:nvPr>
        </p:nvSpPr>
        <p:spPr bwMode="auto">
          <a:xfrm>
            <a:off x="1338263" y="5178989"/>
            <a:ext cx="383260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58A11AB7-D5E3-4331-AD37-07A4D39739F2}"/>
              </a:ext>
            </a:extLst>
          </p:cNvPr>
          <p:cNvSpPr>
            <a:spLocks noChangeArrowheads="1"/>
          </p:cNvSpPr>
          <p:nvPr>
            <p:custDataLst>
              <p:tags r:id="rId7"/>
            </p:custDataLst>
          </p:nvPr>
        </p:nvSpPr>
        <p:spPr bwMode="auto">
          <a:xfrm>
            <a:off x="1512105" y="5178990"/>
            <a:ext cx="3570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配置管理工具</a:t>
            </a:r>
            <a:r>
              <a:rPr lang="en-US" altLang="zh-CN" sz="2400" dirty="0">
                <a:solidFill>
                  <a:srgbClr val="FFFFFF"/>
                </a:solidFill>
              </a:rPr>
              <a:t>:git</a:t>
            </a: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对每个组员都建立了分支</a:t>
            </a:r>
          </a:p>
        </p:txBody>
      </p:sp>
    </p:spTree>
    <p:extLst>
      <p:ext uri="{BB962C8B-B14F-4D97-AF65-F5344CB8AC3E}">
        <p14:creationId xmlns:p14="http://schemas.microsoft.com/office/powerpoint/2010/main" val="9836749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
        <p:nvSpPr>
          <p:cNvPr id="7" name="PA_文本框 28">
            <a:extLst>
              <a:ext uri="{FF2B5EF4-FFF2-40B4-BE49-F238E27FC236}">
                <a16:creationId xmlns:a16="http://schemas.microsoft.com/office/drawing/2014/main" id="{6C30A57F-3108-40F0-9C15-BB4647FD6DD6}"/>
              </a:ext>
            </a:extLst>
          </p:cNvPr>
          <p:cNvSpPr>
            <a:spLocks noChangeArrowheads="1"/>
          </p:cNvSpPr>
          <p:nvPr>
            <p:custDataLst>
              <p:tags r:id="rId6"/>
            </p:custDataLst>
          </p:nvPr>
        </p:nvSpPr>
        <p:spPr bwMode="auto">
          <a:xfrm>
            <a:off x="1692630" y="3173612"/>
            <a:ext cx="846540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RogerS.Pressman,Bruce</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R.Maxim</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软件工程原书第八版</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[M].</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机械工业出版社</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北京</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,2017:1</a:t>
            </a:r>
            <a:r>
              <a:rPr lang="en-US" altLang="zh-CN" sz="1700" kern="100" dirty="0">
                <a:latin typeface="Times New Roman" panose="02020603050405020304" pitchFamily="18" charset="0"/>
                <a:cs typeface="宋体" panose="02010600030101010101" pitchFamily="2" charset="-122"/>
              </a:rPr>
              <a:t>.</a:t>
            </a:r>
            <a:endPar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[2]Karl </a:t>
            </a:r>
            <a:r>
              <a:rPr lang="en-US" altLang="zh-CN" sz="1700" kern="100" dirty="0" err="1">
                <a:latin typeface="Times New Roman" panose="02020603050405020304" pitchFamily="18" charset="0"/>
              </a:rPr>
              <a:t>Wiegers,Joy</a:t>
            </a:r>
            <a:r>
              <a:rPr lang="en-US" altLang="zh-CN" sz="1700" kern="100" dirty="0">
                <a:latin typeface="Times New Roman" panose="02020603050405020304" pitchFamily="18" charset="0"/>
              </a:rPr>
              <a:t> Beatty.</a:t>
            </a:r>
            <a:r>
              <a:rPr lang="zh-CN" altLang="en-US" sz="1700" kern="100" dirty="0">
                <a:latin typeface="Times New Roman" panose="02020603050405020304" pitchFamily="18" charset="0"/>
              </a:rPr>
              <a:t>软件需求（第</a:t>
            </a:r>
            <a:r>
              <a:rPr lang="en-US" altLang="zh-CN" sz="1700" kern="100" dirty="0">
                <a:latin typeface="Times New Roman" panose="02020603050405020304" pitchFamily="18" charset="0"/>
              </a:rPr>
              <a:t>3</a:t>
            </a:r>
            <a:r>
              <a:rPr lang="zh-CN" altLang="en-US" sz="1700" kern="100" dirty="0">
                <a:latin typeface="Times New Roman" panose="02020603050405020304" pitchFamily="18" charset="0"/>
              </a:rPr>
              <a:t>版）</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,2016:1.</a:t>
            </a:r>
          </a:p>
          <a:p>
            <a:pPr fontAlgn="base">
              <a:lnSpc>
                <a:spcPct val="100000"/>
              </a:lnSpc>
              <a:spcBef>
                <a:spcPct val="0"/>
              </a:spcBef>
              <a:spcAft>
                <a:spcPct val="0"/>
              </a:spcAft>
              <a:buNone/>
              <a:defRPr/>
            </a:pP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[3]</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杨弘平</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.UML2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基础、建模与设计教程</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清华大学出版社</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2017.3.</a:t>
            </a:r>
            <a:endParaRPr lang="en-US" altLang="zh-CN" sz="1700" kern="100" dirty="0">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[4]</a:t>
            </a:r>
            <a:r>
              <a:rPr lang="zh-CN" altLang="en-US" sz="1700" kern="100" dirty="0">
                <a:latin typeface="Times New Roman" panose="02020603050405020304" pitchFamily="18" charset="0"/>
              </a:rPr>
              <a:t>张海藩</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软件工程导论</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,2013:8.</a:t>
            </a:r>
          </a:p>
        </p:txBody>
      </p:sp>
      <p:grpSp>
        <p:nvGrpSpPr>
          <p:cNvPr id="10" name="PA_组合 30">
            <a:extLst>
              <a:ext uri="{FF2B5EF4-FFF2-40B4-BE49-F238E27FC236}">
                <a16:creationId xmlns:a16="http://schemas.microsoft.com/office/drawing/2014/main" id="{011B6A2C-0928-40EC-96C4-29E7F669A4C9}"/>
              </a:ext>
            </a:extLst>
          </p:cNvPr>
          <p:cNvGrpSpPr>
            <a:grpSpLocks/>
          </p:cNvGrpSpPr>
          <p:nvPr>
            <p:custDataLst>
              <p:tags r:id="rId7"/>
            </p:custDataLst>
          </p:nvPr>
        </p:nvGrpSpPr>
        <p:grpSpPr bwMode="auto">
          <a:xfrm>
            <a:off x="557597" y="2941039"/>
            <a:ext cx="1057275" cy="1603922"/>
            <a:chOff x="0" y="0"/>
            <a:chExt cx="1056192" cy="743368"/>
          </a:xfrm>
        </p:grpSpPr>
        <p:sp>
          <p:nvSpPr>
            <p:cNvPr id="11" name="矩形 13">
              <a:extLst>
                <a:ext uri="{FF2B5EF4-FFF2-40B4-BE49-F238E27FC236}">
                  <a16:creationId xmlns:a16="http://schemas.microsoft.com/office/drawing/2014/main" id="{E2560192-2B81-4E34-92C1-A487D6121E93}"/>
                </a:ext>
              </a:extLst>
            </p:cNvPr>
            <p:cNvSpPr>
              <a:spLocks noChangeArrowheads="1"/>
            </p:cNvSpPr>
            <p:nvPr/>
          </p:nvSpPr>
          <p:spPr bwMode="auto">
            <a:xfrm>
              <a:off x="0"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矩形 14">
              <a:extLst>
                <a:ext uri="{FF2B5EF4-FFF2-40B4-BE49-F238E27FC236}">
                  <a16:creationId xmlns:a16="http://schemas.microsoft.com/office/drawing/2014/main" id="{4C300D71-5827-4C89-BB46-6EF61576231A}"/>
                </a:ext>
              </a:extLst>
            </p:cNvPr>
            <p:cNvSpPr>
              <a:spLocks noChangeArrowheads="1"/>
            </p:cNvSpPr>
            <p:nvPr/>
          </p:nvSpPr>
          <p:spPr bwMode="auto">
            <a:xfrm>
              <a:off x="954898"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矩形 15">
              <a:extLst>
                <a:ext uri="{FF2B5EF4-FFF2-40B4-BE49-F238E27FC236}">
                  <a16:creationId xmlns:a16="http://schemas.microsoft.com/office/drawing/2014/main" id="{AB674DE1-9AD9-45D6-85BC-618004E2C812}"/>
                </a:ext>
              </a:extLst>
            </p:cNvPr>
            <p:cNvSpPr>
              <a:spLocks noChangeArrowheads="1"/>
            </p:cNvSpPr>
            <p:nvPr/>
          </p:nvSpPr>
          <p:spPr bwMode="auto">
            <a:xfrm>
              <a:off x="750235"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矩形 16">
              <a:extLst>
                <a:ext uri="{FF2B5EF4-FFF2-40B4-BE49-F238E27FC236}">
                  <a16:creationId xmlns:a16="http://schemas.microsoft.com/office/drawing/2014/main" id="{9AB861DE-C6E9-4D62-979B-5B5F8DEFECD4}"/>
                </a:ext>
              </a:extLst>
            </p:cNvPr>
            <p:cNvSpPr>
              <a:spLocks noChangeArrowheads="1"/>
            </p:cNvSpPr>
            <p:nvPr/>
          </p:nvSpPr>
          <p:spPr bwMode="auto">
            <a:xfrm>
              <a:off x="424185"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15" name="PA_组合 29">
            <a:extLst>
              <a:ext uri="{FF2B5EF4-FFF2-40B4-BE49-F238E27FC236}">
                <a16:creationId xmlns:a16="http://schemas.microsoft.com/office/drawing/2014/main" id="{D1C25838-02FD-4AA6-8A12-0C6FFC55D5F3}"/>
              </a:ext>
            </a:extLst>
          </p:cNvPr>
          <p:cNvGrpSpPr>
            <a:grpSpLocks/>
          </p:cNvGrpSpPr>
          <p:nvPr>
            <p:custDataLst>
              <p:tags r:id="rId8"/>
            </p:custDataLst>
          </p:nvPr>
        </p:nvGrpSpPr>
        <p:grpSpPr bwMode="auto">
          <a:xfrm>
            <a:off x="10236468" y="2941039"/>
            <a:ext cx="1038225" cy="1576770"/>
            <a:chOff x="0" y="0"/>
            <a:chExt cx="1039259" cy="743368"/>
          </a:xfrm>
        </p:grpSpPr>
        <p:sp>
          <p:nvSpPr>
            <p:cNvPr id="16" name="矩形 23">
              <a:extLst>
                <a:ext uri="{FF2B5EF4-FFF2-40B4-BE49-F238E27FC236}">
                  <a16:creationId xmlns:a16="http://schemas.microsoft.com/office/drawing/2014/main" id="{5C8B0396-C870-4A55-A088-6D233BBCD290}"/>
                </a:ext>
              </a:extLst>
            </p:cNvPr>
            <p:cNvSpPr>
              <a:spLocks noChangeArrowheads="1"/>
            </p:cNvSpPr>
            <p:nvPr/>
          </p:nvSpPr>
          <p:spPr bwMode="auto">
            <a:xfrm flipH="1">
              <a:off x="659405"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矩形 24">
              <a:extLst>
                <a:ext uri="{FF2B5EF4-FFF2-40B4-BE49-F238E27FC236}">
                  <a16:creationId xmlns:a16="http://schemas.microsoft.com/office/drawing/2014/main" id="{B7536D57-3159-4FA1-AE86-0ADB5CD7E2BD}"/>
                </a:ext>
              </a:extLst>
            </p:cNvPr>
            <p:cNvSpPr>
              <a:spLocks noChangeArrowheads="1"/>
            </p:cNvSpPr>
            <p:nvPr/>
          </p:nvSpPr>
          <p:spPr bwMode="auto">
            <a:xfrm flipH="1">
              <a:off x="0"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矩形 25">
              <a:extLst>
                <a:ext uri="{FF2B5EF4-FFF2-40B4-BE49-F238E27FC236}">
                  <a16:creationId xmlns:a16="http://schemas.microsoft.com/office/drawing/2014/main" id="{5B606C4B-31BE-4C37-8F30-64BD8CDA01D9}"/>
                </a:ext>
              </a:extLst>
            </p:cNvPr>
            <p:cNvSpPr>
              <a:spLocks noChangeArrowheads="1"/>
            </p:cNvSpPr>
            <p:nvPr/>
          </p:nvSpPr>
          <p:spPr bwMode="auto">
            <a:xfrm flipH="1">
              <a:off x="128692"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矩形 26">
              <a:extLst>
                <a:ext uri="{FF2B5EF4-FFF2-40B4-BE49-F238E27FC236}">
                  <a16:creationId xmlns:a16="http://schemas.microsoft.com/office/drawing/2014/main" id="{9E52D1A0-EC20-4BC6-9159-795827DBC8FA}"/>
                </a:ext>
              </a:extLst>
            </p:cNvPr>
            <p:cNvSpPr>
              <a:spLocks noChangeArrowheads="1"/>
            </p:cNvSpPr>
            <p:nvPr/>
          </p:nvSpPr>
          <p:spPr bwMode="auto">
            <a:xfrm flipH="1">
              <a:off x="335608"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02.xml><?xml version="1.0" encoding="utf-8"?>
<p:tagLst xmlns:a="http://schemas.openxmlformats.org/drawingml/2006/main" xmlns:r="http://schemas.openxmlformats.org/officeDocument/2006/relationships" xmlns:p="http://schemas.openxmlformats.org/presentationml/2006/main">
  <p:tag name="PA" val="v4.1.3"/>
</p:tagLst>
</file>

<file path=ppt/tags/tag403.xml><?xml version="1.0" encoding="utf-8"?>
<p:tagLst xmlns:a="http://schemas.openxmlformats.org/drawingml/2006/main" xmlns:r="http://schemas.openxmlformats.org/officeDocument/2006/relationships" xmlns:p="http://schemas.openxmlformats.org/presentationml/2006/main">
  <p:tag name="PA" val="v4.1.3"/>
</p:tagLst>
</file>

<file path=ppt/tags/tag404.xml><?xml version="1.0" encoding="utf-8"?>
<p:tagLst xmlns:a="http://schemas.openxmlformats.org/drawingml/2006/main" xmlns:r="http://schemas.openxmlformats.org/officeDocument/2006/relationships" xmlns:p="http://schemas.openxmlformats.org/presentationml/2006/main">
  <p:tag name="PA" val="v4.1.3"/>
</p:tagLst>
</file>

<file path=ppt/tags/tag405.xml><?xml version="1.0" encoding="utf-8"?>
<p:tagLst xmlns:a="http://schemas.openxmlformats.org/drawingml/2006/main" xmlns:r="http://schemas.openxmlformats.org/officeDocument/2006/relationships" xmlns:p="http://schemas.openxmlformats.org/presentationml/2006/main">
  <p:tag name="PA" val="v4.1.3"/>
</p:tagLst>
</file>

<file path=ppt/tags/tag406.xml><?xml version="1.0" encoding="utf-8"?>
<p:tagLst xmlns:a="http://schemas.openxmlformats.org/drawingml/2006/main" xmlns:r="http://schemas.openxmlformats.org/officeDocument/2006/relationships" xmlns:p="http://schemas.openxmlformats.org/presentationml/2006/main">
  <p:tag name="PA" val="v4.1.3"/>
</p:tagLst>
</file>

<file path=ppt/tags/tag407.xml><?xml version="1.0" encoding="utf-8"?>
<p:tagLst xmlns:a="http://schemas.openxmlformats.org/drawingml/2006/main" xmlns:r="http://schemas.openxmlformats.org/officeDocument/2006/relationships" xmlns:p="http://schemas.openxmlformats.org/presentationml/2006/main">
  <p:tag name="PA" val="v4.1.3"/>
</p:tagLst>
</file>

<file path=ppt/tags/tag408.xml><?xml version="1.0" encoding="utf-8"?>
<p:tagLst xmlns:a="http://schemas.openxmlformats.org/drawingml/2006/main" xmlns:r="http://schemas.openxmlformats.org/officeDocument/2006/relationships" xmlns:p="http://schemas.openxmlformats.org/presentationml/2006/main">
  <p:tag name="PA" val="v4.1.3"/>
</p:tagLst>
</file>

<file path=ppt/tags/tag409.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10.xml><?xml version="1.0" encoding="utf-8"?>
<p:tagLst xmlns:a="http://schemas.openxmlformats.org/drawingml/2006/main" xmlns:r="http://schemas.openxmlformats.org/officeDocument/2006/relationships" xmlns:p="http://schemas.openxmlformats.org/presentationml/2006/main">
  <p:tag name="PA" val="v4.1.3"/>
</p:tagLst>
</file>

<file path=ppt/tags/tag411.xml><?xml version="1.0" encoding="utf-8"?>
<p:tagLst xmlns:a="http://schemas.openxmlformats.org/drawingml/2006/main" xmlns:r="http://schemas.openxmlformats.org/officeDocument/2006/relationships" xmlns:p="http://schemas.openxmlformats.org/presentationml/2006/main">
  <p:tag name="PA" val="v4.1.3"/>
</p:tagLst>
</file>

<file path=ppt/tags/tag412.xml><?xml version="1.0" encoding="utf-8"?>
<p:tagLst xmlns:a="http://schemas.openxmlformats.org/drawingml/2006/main" xmlns:r="http://schemas.openxmlformats.org/officeDocument/2006/relationships" xmlns:p="http://schemas.openxmlformats.org/presentationml/2006/main">
  <p:tag name="PA" val="v4.1.3"/>
</p:tagLst>
</file>

<file path=ppt/tags/tag413.xml><?xml version="1.0" encoding="utf-8"?>
<p:tagLst xmlns:a="http://schemas.openxmlformats.org/drawingml/2006/main" xmlns:r="http://schemas.openxmlformats.org/officeDocument/2006/relationships" xmlns:p="http://schemas.openxmlformats.org/presentationml/2006/main">
  <p:tag name="PA" val="v4.1.3"/>
</p:tagLst>
</file>

<file path=ppt/tags/tag414.xml><?xml version="1.0" encoding="utf-8"?>
<p:tagLst xmlns:a="http://schemas.openxmlformats.org/drawingml/2006/main" xmlns:r="http://schemas.openxmlformats.org/officeDocument/2006/relationships" xmlns:p="http://schemas.openxmlformats.org/presentationml/2006/main">
  <p:tag name="PA" val="v4.1.3"/>
</p:tagLst>
</file>

<file path=ppt/tags/tag415.xml><?xml version="1.0" encoding="utf-8"?>
<p:tagLst xmlns:a="http://schemas.openxmlformats.org/drawingml/2006/main" xmlns:r="http://schemas.openxmlformats.org/officeDocument/2006/relationships" xmlns:p="http://schemas.openxmlformats.org/presentationml/2006/main">
  <p:tag name="PA" val="v4.1.3"/>
</p:tagLst>
</file>

<file path=ppt/tags/tag416.xml><?xml version="1.0" encoding="utf-8"?>
<p:tagLst xmlns:a="http://schemas.openxmlformats.org/drawingml/2006/main" xmlns:r="http://schemas.openxmlformats.org/officeDocument/2006/relationships" xmlns:p="http://schemas.openxmlformats.org/presentationml/2006/main">
  <p:tag name="PA" val="v4.1.3"/>
</p:tagLst>
</file>

<file path=ppt/tags/tag417.xml><?xml version="1.0" encoding="utf-8"?>
<p:tagLst xmlns:a="http://schemas.openxmlformats.org/drawingml/2006/main" xmlns:r="http://schemas.openxmlformats.org/officeDocument/2006/relationships" xmlns:p="http://schemas.openxmlformats.org/presentationml/2006/main">
  <p:tag name="PA" val="v4.1.3"/>
</p:tagLst>
</file>

<file path=ppt/tags/tag418.xml><?xml version="1.0" encoding="utf-8"?>
<p:tagLst xmlns:a="http://schemas.openxmlformats.org/drawingml/2006/main" xmlns:r="http://schemas.openxmlformats.org/officeDocument/2006/relationships" xmlns:p="http://schemas.openxmlformats.org/presentationml/2006/main">
  <p:tag name="PA" val="v4.1.3"/>
</p:tagLst>
</file>

<file path=ppt/tags/tag419.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20.xml><?xml version="1.0" encoding="utf-8"?>
<p:tagLst xmlns:a="http://schemas.openxmlformats.org/drawingml/2006/main" xmlns:r="http://schemas.openxmlformats.org/officeDocument/2006/relationships" xmlns:p="http://schemas.openxmlformats.org/presentationml/2006/main">
  <p:tag name="PA" val="v4.1.3"/>
</p:tagLst>
</file>

<file path=ppt/tags/tag421.xml><?xml version="1.0" encoding="utf-8"?>
<p:tagLst xmlns:a="http://schemas.openxmlformats.org/drawingml/2006/main" xmlns:r="http://schemas.openxmlformats.org/officeDocument/2006/relationships" xmlns:p="http://schemas.openxmlformats.org/presentationml/2006/main">
  <p:tag name="PA" val="v4.1.3"/>
</p:tagLst>
</file>

<file path=ppt/tags/tag422.xml><?xml version="1.0" encoding="utf-8"?>
<p:tagLst xmlns:a="http://schemas.openxmlformats.org/drawingml/2006/main" xmlns:r="http://schemas.openxmlformats.org/officeDocument/2006/relationships" xmlns:p="http://schemas.openxmlformats.org/presentationml/2006/main">
  <p:tag name="PA" val="v4.1.3"/>
</p:tagLst>
</file>

<file path=ppt/tags/tag423.xml><?xml version="1.0" encoding="utf-8"?>
<p:tagLst xmlns:a="http://schemas.openxmlformats.org/drawingml/2006/main" xmlns:r="http://schemas.openxmlformats.org/officeDocument/2006/relationships" xmlns:p="http://schemas.openxmlformats.org/presentationml/2006/main">
  <p:tag name="PA" val="v4.1.3"/>
</p:tagLst>
</file>

<file path=ppt/tags/tag424.xml><?xml version="1.0" encoding="utf-8"?>
<p:tagLst xmlns:a="http://schemas.openxmlformats.org/drawingml/2006/main" xmlns:r="http://schemas.openxmlformats.org/officeDocument/2006/relationships" xmlns:p="http://schemas.openxmlformats.org/presentationml/2006/main">
  <p:tag name="PA" val="v4.1.3"/>
</p:tagLst>
</file>

<file path=ppt/tags/tag425.xml><?xml version="1.0" encoding="utf-8"?>
<p:tagLst xmlns:a="http://schemas.openxmlformats.org/drawingml/2006/main" xmlns:r="http://schemas.openxmlformats.org/officeDocument/2006/relationships" xmlns:p="http://schemas.openxmlformats.org/presentationml/2006/main">
  <p:tag name="PA" val="v4.1.3"/>
</p:tagLst>
</file>

<file path=ppt/tags/tag426.xml><?xml version="1.0" encoding="utf-8"?>
<p:tagLst xmlns:a="http://schemas.openxmlformats.org/drawingml/2006/main" xmlns:r="http://schemas.openxmlformats.org/officeDocument/2006/relationships" xmlns:p="http://schemas.openxmlformats.org/presentationml/2006/main">
  <p:tag name="PA" val="v4.1.3"/>
</p:tagLst>
</file>

<file path=ppt/tags/tag427.xml><?xml version="1.0" encoding="utf-8"?>
<p:tagLst xmlns:a="http://schemas.openxmlformats.org/drawingml/2006/main" xmlns:r="http://schemas.openxmlformats.org/officeDocument/2006/relationships" xmlns:p="http://schemas.openxmlformats.org/presentationml/2006/main">
  <p:tag name="PA" val="v4.1.3"/>
</p:tagLst>
</file>

<file path=ppt/tags/tag428.xml><?xml version="1.0" encoding="utf-8"?>
<p:tagLst xmlns:a="http://schemas.openxmlformats.org/drawingml/2006/main" xmlns:r="http://schemas.openxmlformats.org/officeDocument/2006/relationships" xmlns:p="http://schemas.openxmlformats.org/presentationml/2006/main">
  <p:tag name="PA" val="v4.1.3"/>
</p:tagLst>
</file>

<file path=ppt/tags/tag429.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30.xml><?xml version="1.0" encoding="utf-8"?>
<p:tagLst xmlns:a="http://schemas.openxmlformats.org/drawingml/2006/main" xmlns:r="http://schemas.openxmlformats.org/officeDocument/2006/relationships" xmlns:p="http://schemas.openxmlformats.org/presentationml/2006/main">
  <p:tag name="PA" val="v4.1.3"/>
</p:tagLst>
</file>

<file path=ppt/tags/tag431.xml><?xml version="1.0" encoding="utf-8"?>
<p:tagLst xmlns:a="http://schemas.openxmlformats.org/drawingml/2006/main" xmlns:r="http://schemas.openxmlformats.org/officeDocument/2006/relationships" xmlns:p="http://schemas.openxmlformats.org/presentationml/2006/main">
  <p:tag name="PA" val="v4.1.3"/>
</p:tagLst>
</file>

<file path=ppt/tags/tag432.xml><?xml version="1.0" encoding="utf-8"?>
<p:tagLst xmlns:a="http://schemas.openxmlformats.org/drawingml/2006/main" xmlns:r="http://schemas.openxmlformats.org/officeDocument/2006/relationships" xmlns:p="http://schemas.openxmlformats.org/presentationml/2006/main">
  <p:tag name="PA" val="v4.1.3"/>
</p:tagLst>
</file>

<file path=ppt/tags/tag433.xml><?xml version="1.0" encoding="utf-8"?>
<p:tagLst xmlns:a="http://schemas.openxmlformats.org/drawingml/2006/main" xmlns:r="http://schemas.openxmlformats.org/officeDocument/2006/relationships" xmlns:p="http://schemas.openxmlformats.org/presentationml/2006/main">
  <p:tag name="PA" val="v4.1.3"/>
</p:tagLst>
</file>

<file path=ppt/tags/tag434.xml><?xml version="1.0" encoding="utf-8"?>
<p:tagLst xmlns:a="http://schemas.openxmlformats.org/drawingml/2006/main" xmlns:r="http://schemas.openxmlformats.org/officeDocument/2006/relationships" xmlns:p="http://schemas.openxmlformats.org/presentationml/2006/main">
  <p:tag name="PA" val="v4.1.3"/>
</p:tagLst>
</file>

<file path=ppt/tags/tag435.xml><?xml version="1.0" encoding="utf-8"?>
<p:tagLst xmlns:a="http://schemas.openxmlformats.org/drawingml/2006/main" xmlns:r="http://schemas.openxmlformats.org/officeDocument/2006/relationships" xmlns:p="http://schemas.openxmlformats.org/presentationml/2006/main">
  <p:tag name="PA" val="v4.1.3"/>
</p:tagLst>
</file>

<file path=ppt/tags/tag436.xml><?xml version="1.0" encoding="utf-8"?>
<p:tagLst xmlns:a="http://schemas.openxmlformats.org/drawingml/2006/main" xmlns:r="http://schemas.openxmlformats.org/officeDocument/2006/relationships" xmlns:p="http://schemas.openxmlformats.org/presentationml/2006/main">
  <p:tag name="PA" val="v4.1.3"/>
</p:tagLst>
</file>

<file path=ppt/tags/tag437.xml><?xml version="1.0" encoding="utf-8"?>
<p:tagLst xmlns:a="http://schemas.openxmlformats.org/drawingml/2006/main" xmlns:r="http://schemas.openxmlformats.org/officeDocument/2006/relationships" xmlns:p="http://schemas.openxmlformats.org/presentationml/2006/main">
  <p:tag name="PA" val="v4.1.3"/>
</p:tagLst>
</file>

<file path=ppt/tags/tag438.xml><?xml version="1.0" encoding="utf-8"?>
<p:tagLst xmlns:a="http://schemas.openxmlformats.org/drawingml/2006/main" xmlns:r="http://schemas.openxmlformats.org/officeDocument/2006/relationships" xmlns:p="http://schemas.openxmlformats.org/presentationml/2006/main">
  <p:tag name="PA" val="v4.1.3"/>
</p:tagLst>
</file>

<file path=ppt/tags/tag439.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40.xml><?xml version="1.0" encoding="utf-8"?>
<p:tagLst xmlns:a="http://schemas.openxmlformats.org/drawingml/2006/main" xmlns:r="http://schemas.openxmlformats.org/officeDocument/2006/relationships" xmlns:p="http://schemas.openxmlformats.org/presentationml/2006/main">
  <p:tag name="PA" val="v4.1.3"/>
</p:tagLst>
</file>

<file path=ppt/tags/tag441.xml><?xml version="1.0" encoding="utf-8"?>
<p:tagLst xmlns:a="http://schemas.openxmlformats.org/drawingml/2006/main" xmlns:r="http://schemas.openxmlformats.org/officeDocument/2006/relationships" xmlns:p="http://schemas.openxmlformats.org/presentationml/2006/main">
  <p:tag name="PA" val="v4.1.3"/>
</p:tagLst>
</file>

<file path=ppt/tags/tag442.xml><?xml version="1.0" encoding="utf-8"?>
<p:tagLst xmlns:a="http://schemas.openxmlformats.org/drawingml/2006/main" xmlns:r="http://schemas.openxmlformats.org/officeDocument/2006/relationships" xmlns:p="http://schemas.openxmlformats.org/presentationml/2006/main">
  <p:tag name="PA" val="v4.1.3"/>
</p:tagLst>
</file>

<file path=ppt/tags/tag443.xml><?xml version="1.0" encoding="utf-8"?>
<p:tagLst xmlns:a="http://schemas.openxmlformats.org/drawingml/2006/main" xmlns:r="http://schemas.openxmlformats.org/officeDocument/2006/relationships" xmlns:p="http://schemas.openxmlformats.org/presentationml/2006/main">
  <p:tag name="PA" val="v4.1.3"/>
</p:tagLst>
</file>

<file path=ppt/tags/tag444.xml><?xml version="1.0" encoding="utf-8"?>
<p:tagLst xmlns:a="http://schemas.openxmlformats.org/drawingml/2006/main" xmlns:r="http://schemas.openxmlformats.org/officeDocument/2006/relationships" xmlns:p="http://schemas.openxmlformats.org/presentationml/2006/main">
  <p:tag name="PA" val="v4.1.3"/>
</p:tagLst>
</file>

<file path=ppt/tags/tag445.xml><?xml version="1.0" encoding="utf-8"?>
<p:tagLst xmlns:a="http://schemas.openxmlformats.org/drawingml/2006/main" xmlns:r="http://schemas.openxmlformats.org/officeDocument/2006/relationships" xmlns:p="http://schemas.openxmlformats.org/presentationml/2006/main">
  <p:tag name="PA" val="v4.1.3"/>
</p:tagLst>
</file>

<file path=ppt/tags/tag446.xml><?xml version="1.0" encoding="utf-8"?>
<p:tagLst xmlns:a="http://schemas.openxmlformats.org/drawingml/2006/main" xmlns:r="http://schemas.openxmlformats.org/officeDocument/2006/relationships" xmlns:p="http://schemas.openxmlformats.org/presentationml/2006/main">
  <p:tag name="PA" val="v4.1.3"/>
</p:tagLst>
</file>

<file path=ppt/tags/tag447.xml><?xml version="1.0" encoding="utf-8"?>
<p:tagLst xmlns:a="http://schemas.openxmlformats.org/drawingml/2006/main" xmlns:r="http://schemas.openxmlformats.org/officeDocument/2006/relationships" xmlns:p="http://schemas.openxmlformats.org/presentationml/2006/main">
  <p:tag name="PA" val="v4.1.3"/>
</p:tagLst>
</file>

<file path=ppt/tags/tag448.xml><?xml version="1.0" encoding="utf-8"?>
<p:tagLst xmlns:a="http://schemas.openxmlformats.org/drawingml/2006/main" xmlns:r="http://schemas.openxmlformats.org/officeDocument/2006/relationships" xmlns:p="http://schemas.openxmlformats.org/presentationml/2006/main">
  <p:tag name="PA" val="v4.1.3"/>
</p:tagLst>
</file>

<file path=ppt/tags/tag449.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50.xml><?xml version="1.0" encoding="utf-8"?>
<p:tagLst xmlns:a="http://schemas.openxmlformats.org/drawingml/2006/main" xmlns:r="http://schemas.openxmlformats.org/officeDocument/2006/relationships" xmlns:p="http://schemas.openxmlformats.org/presentationml/2006/main">
  <p:tag name="PA" val="v4.1.3"/>
</p:tagLst>
</file>

<file path=ppt/tags/tag451.xml><?xml version="1.0" encoding="utf-8"?>
<p:tagLst xmlns:a="http://schemas.openxmlformats.org/drawingml/2006/main" xmlns:r="http://schemas.openxmlformats.org/officeDocument/2006/relationships" xmlns:p="http://schemas.openxmlformats.org/presentationml/2006/main">
  <p:tag name="PA" val="v4.1.3"/>
</p:tagLst>
</file>

<file path=ppt/tags/tag452.xml><?xml version="1.0" encoding="utf-8"?>
<p:tagLst xmlns:a="http://schemas.openxmlformats.org/drawingml/2006/main" xmlns:r="http://schemas.openxmlformats.org/officeDocument/2006/relationships" xmlns:p="http://schemas.openxmlformats.org/presentationml/2006/main">
  <p:tag name="PA" val="v4.1.3"/>
</p:tagLst>
</file>

<file path=ppt/tags/tag453.xml><?xml version="1.0" encoding="utf-8"?>
<p:tagLst xmlns:a="http://schemas.openxmlformats.org/drawingml/2006/main" xmlns:r="http://schemas.openxmlformats.org/officeDocument/2006/relationships" xmlns:p="http://schemas.openxmlformats.org/presentationml/2006/main">
  <p:tag name="PA" val="v4.1.3"/>
</p:tagLst>
</file>

<file path=ppt/tags/tag454.xml><?xml version="1.0" encoding="utf-8"?>
<p:tagLst xmlns:a="http://schemas.openxmlformats.org/drawingml/2006/main" xmlns:r="http://schemas.openxmlformats.org/officeDocument/2006/relationships" xmlns:p="http://schemas.openxmlformats.org/presentationml/2006/main">
  <p:tag name="PA" val="v4.1.3"/>
</p:tagLst>
</file>

<file path=ppt/tags/tag455.xml><?xml version="1.0" encoding="utf-8"?>
<p:tagLst xmlns:a="http://schemas.openxmlformats.org/drawingml/2006/main" xmlns:r="http://schemas.openxmlformats.org/officeDocument/2006/relationships" xmlns:p="http://schemas.openxmlformats.org/presentationml/2006/main">
  <p:tag name="PA" val="v4.1.3"/>
</p:tagLst>
</file>

<file path=ppt/tags/tag456.xml><?xml version="1.0" encoding="utf-8"?>
<p:tagLst xmlns:a="http://schemas.openxmlformats.org/drawingml/2006/main" xmlns:r="http://schemas.openxmlformats.org/officeDocument/2006/relationships" xmlns:p="http://schemas.openxmlformats.org/presentationml/2006/main">
  <p:tag name="PA" val="v4.1.3"/>
</p:tagLst>
</file>

<file path=ppt/tags/tag457.xml><?xml version="1.0" encoding="utf-8"?>
<p:tagLst xmlns:a="http://schemas.openxmlformats.org/drawingml/2006/main" xmlns:r="http://schemas.openxmlformats.org/officeDocument/2006/relationships" xmlns:p="http://schemas.openxmlformats.org/presentationml/2006/main">
  <p:tag name="PA" val="v4.1.3"/>
</p:tagLst>
</file>

<file path=ppt/tags/tag458.xml><?xml version="1.0" encoding="utf-8"?>
<p:tagLst xmlns:a="http://schemas.openxmlformats.org/drawingml/2006/main" xmlns:r="http://schemas.openxmlformats.org/officeDocument/2006/relationships" xmlns:p="http://schemas.openxmlformats.org/presentationml/2006/main">
  <p:tag name="PA" val="v4.1.3"/>
</p:tagLst>
</file>

<file path=ppt/tags/tag459.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60.xml><?xml version="1.0" encoding="utf-8"?>
<p:tagLst xmlns:a="http://schemas.openxmlformats.org/drawingml/2006/main" xmlns:r="http://schemas.openxmlformats.org/officeDocument/2006/relationships" xmlns:p="http://schemas.openxmlformats.org/presentationml/2006/main">
  <p:tag name="PA" val="v4.1.3"/>
</p:tagLst>
</file>

<file path=ppt/tags/tag461.xml><?xml version="1.0" encoding="utf-8"?>
<p:tagLst xmlns:a="http://schemas.openxmlformats.org/drawingml/2006/main" xmlns:r="http://schemas.openxmlformats.org/officeDocument/2006/relationships" xmlns:p="http://schemas.openxmlformats.org/presentationml/2006/main">
  <p:tag name="PA" val="v4.1.3"/>
</p:tagLst>
</file>

<file path=ppt/tags/tag462.xml><?xml version="1.0" encoding="utf-8"?>
<p:tagLst xmlns:a="http://schemas.openxmlformats.org/drawingml/2006/main" xmlns:r="http://schemas.openxmlformats.org/officeDocument/2006/relationships" xmlns:p="http://schemas.openxmlformats.org/presentationml/2006/main">
  <p:tag name="PA" val="v4.1.3"/>
</p:tagLst>
</file>

<file path=ppt/tags/tag463.xml><?xml version="1.0" encoding="utf-8"?>
<p:tagLst xmlns:a="http://schemas.openxmlformats.org/drawingml/2006/main" xmlns:r="http://schemas.openxmlformats.org/officeDocument/2006/relationships" xmlns:p="http://schemas.openxmlformats.org/presentationml/2006/main">
  <p:tag name="PA" val="v4.1.3"/>
</p:tagLst>
</file>

<file path=ppt/tags/tag464.xml><?xml version="1.0" encoding="utf-8"?>
<p:tagLst xmlns:a="http://schemas.openxmlformats.org/drawingml/2006/main" xmlns:r="http://schemas.openxmlformats.org/officeDocument/2006/relationships" xmlns:p="http://schemas.openxmlformats.org/presentationml/2006/main">
  <p:tag name="PA" val="v4.1.3"/>
</p:tagLst>
</file>

<file path=ppt/tags/tag465.xml><?xml version="1.0" encoding="utf-8"?>
<p:tagLst xmlns:a="http://schemas.openxmlformats.org/drawingml/2006/main" xmlns:r="http://schemas.openxmlformats.org/officeDocument/2006/relationships" xmlns:p="http://schemas.openxmlformats.org/presentationml/2006/main">
  <p:tag name="PA" val="v4.1.3"/>
</p:tagLst>
</file>

<file path=ppt/tags/tag466.xml><?xml version="1.0" encoding="utf-8"?>
<p:tagLst xmlns:a="http://schemas.openxmlformats.org/drawingml/2006/main" xmlns:r="http://schemas.openxmlformats.org/officeDocument/2006/relationships" xmlns:p="http://schemas.openxmlformats.org/presentationml/2006/main">
  <p:tag name="PA" val="v4.1.3"/>
</p:tagLst>
</file>

<file path=ppt/tags/tag467.xml><?xml version="1.0" encoding="utf-8"?>
<p:tagLst xmlns:a="http://schemas.openxmlformats.org/drawingml/2006/main" xmlns:r="http://schemas.openxmlformats.org/officeDocument/2006/relationships" xmlns:p="http://schemas.openxmlformats.org/presentationml/2006/main">
  <p:tag name="PA" val="v4.1.3"/>
</p:tagLst>
</file>

<file path=ppt/tags/tag468.xml><?xml version="1.0" encoding="utf-8"?>
<p:tagLst xmlns:a="http://schemas.openxmlformats.org/drawingml/2006/main" xmlns:r="http://schemas.openxmlformats.org/officeDocument/2006/relationships" xmlns:p="http://schemas.openxmlformats.org/presentationml/2006/main">
  <p:tag name="PA" val="v4.1.3"/>
</p:tagLst>
</file>

<file path=ppt/tags/tag469.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70.xml><?xml version="1.0" encoding="utf-8"?>
<p:tagLst xmlns:a="http://schemas.openxmlformats.org/drawingml/2006/main" xmlns:r="http://schemas.openxmlformats.org/officeDocument/2006/relationships" xmlns:p="http://schemas.openxmlformats.org/presentationml/2006/main">
  <p:tag name="PA" val="v4.1.3"/>
</p:tagLst>
</file>

<file path=ppt/tags/tag471.xml><?xml version="1.0" encoding="utf-8"?>
<p:tagLst xmlns:a="http://schemas.openxmlformats.org/drawingml/2006/main" xmlns:r="http://schemas.openxmlformats.org/officeDocument/2006/relationships" xmlns:p="http://schemas.openxmlformats.org/presentationml/2006/main">
  <p:tag name="PA" val="v4.1.3"/>
</p:tagLst>
</file>

<file path=ppt/tags/tag472.xml><?xml version="1.0" encoding="utf-8"?>
<p:tagLst xmlns:a="http://schemas.openxmlformats.org/drawingml/2006/main" xmlns:r="http://schemas.openxmlformats.org/officeDocument/2006/relationships" xmlns:p="http://schemas.openxmlformats.org/presentationml/2006/main">
  <p:tag name="PA" val="v4.1.3"/>
</p:tagLst>
</file>

<file path=ppt/tags/tag473.xml><?xml version="1.0" encoding="utf-8"?>
<p:tagLst xmlns:a="http://schemas.openxmlformats.org/drawingml/2006/main" xmlns:r="http://schemas.openxmlformats.org/officeDocument/2006/relationships" xmlns:p="http://schemas.openxmlformats.org/presentationml/2006/main">
  <p:tag name="PA" val="v4.1.3"/>
</p:tagLst>
</file>

<file path=ppt/tags/tag474.xml><?xml version="1.0" encoding="utf-8"?>
<p:tagLst xmlns:a="http://schemas.openxmlformats.org/drawingml/2006/main" xmlns:r="http://schemas.openxmlformats.org/officeDocument/2006/relationships" xmlns:p="http://schemas.openxmlformats.org/presentationml/2006/main">
  <p:tag name="PA" val="v4.1.3"/>
</p:tagLst>
</file>

<file path=ppt/tags/tag475.xml><?xml version="1.0" encoding="utf-8"?>
<p:tagLst xmlns:a="http://schemas.openxmlformats.org/drawingml/2006/main" xmlns:r="http://schemas.openxmlformats.org/officeDocument/2006/relationships" xmlns:p="http://schemas.openxmlformats.org/presentationml/2006/main">
  <p:tag name="PA" val="v4.1.3"/>
</p:tagLst>
</file>

<file path=ppt/tags/tag476.xml><?xml version="1.0" encoding="utf-8"?>
<p:tagLst xmlns:a="http://schemas.openxmlformats.org/drawingml/2006/main" xmlns:r="http://schemas.openxmlformats.org/officeDocument/2006/relationships" xmlns:p="http://schemas.openxmlformats.org/presentationml/2006/main">
  <p:tag name="PA" val="v4.1.3"/>
</p:tagLst>
</file>

<file path=ppt/tags/tag477.xml><?xml version="1.0" encoding="utf-8"?>
<p:tagLst xmlns:a="http://schemas.openxmlformats.org/drawingml/2006/main" xmlns:r="http://schemas.openxmlformats.org/officeDocument/2006/relationships" xmlns:p="http://schemas.openxmlformats.org/presentationml/2006/main">
  <p:tag name="PA" val="v4.1.3"/>
</p:tagLst>
</file>

<file path=ppt/tags/tag478.xml><?xml version="1.0" encoding="utf-8"?>
<p:tagLst xmlns:a="http://schemas.openxmlformats.org/drawingml/2006/main" xmlns:r="http://schemas.openxmlformats.org/officeDocument/2006/relationships" xmlns:p="http://schemas.openxmlformats.org/presentationml/2006/main">
  <p:tag name="PA" val="v4.1.3"/>
</p:tagLst>
</file>

<file path=ppt/tags/tag479.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80.xml><?xml version="1.0" encoding="utf-8"?>
<p:tagLst xmlns:a="http://schemas.openxmlformats.org/drawingml/2006/main" xmlns:r="http://schemas.openxmlformats.org/officeDocument/2006/relationships" xmlns:p="http://schemas.openxmlformats.org/presentationml/2006/main">
  <p:tag name="PA" val="v4.1.3"/>
</p:tagLst>
</file>

<file path=ppt/tags/tag481.xml><?xml version="1.0" encoding="utf-8"?>
<p:tagLst xmlns:a="http://schemas.openxmlformats.org/drawingml/2006/main" xmlns:r="http://schemas.openxmlformats.org/officeDocument/2006/relationships" xmlns:p="http://schemas.openxmlformats.org/presentationml/2006/main">
  <p:tag name="PA" val="v4.1.3"/>
</p:tagLst>
</file>

<file path=ppt/tags/tag482.xml><?xml version="1.0" encoding="utf-8"?>
<p:tagLst xmlns:a="http://schemas.openxmlformats.org/drawingml/2006/main" xmlns:r="http://schemas.openxmlformats.org/officeDocument/2006/relationships" xmlns:p="http://schemas.openxmlformats.org/presentationml/2006/main">
  <p:tag name="PA" val="v4.1.3"/>
</p:tagLst>
</file>

<file path=ppt/tags/tag483.xml><?xml version="1.0" encoding="utf-8"?>
<p:tagLst xmlns:a="http://schemas.openxmlformats.org/drawingml/2006/main" xmlns:r="http://schemas.openxmlformats.org/officeDocument/2006/relationships" xmlns:p="http://schemas.openxmlformats.org/presentationml/2006/main">
  <p:tag name="PA" val="v4.1.3"/>
</p:tagLst>
</file>

<file path=ppt/tags/tag484.xml><?xml version="1.0" encoding="utf-8"?>
<p:tagLst xmlns:a="http://schemas.openxmlformats.org/drawingml/2006/main" xmlns:r="http://schemas.openxmlformats.org/officeDocument/2006/relationships" xmlns:p="http://schemas.openxmlformats.org/presentationml/2006/main">
  <p:tag name="PA" val="v4.1.3"/>
</p:tagLst>
</file>

<file path=ppt/tags/tag485.xml><?xml version="1.0" encoding="utf-8"?>
<p:tagLst xmlns:a="http://schemas.openxmlformats.org/drawingml/2006/main" xmlns:r="http://schemas.openxmlformats.org/officeDocument/2006/relationships" xmlns:p="http://schemas.openxmlformats.org/presentationml/2006/main">
  <p:tag name="PA" val="v4.1.3"/>
</p:tagLst>
</file>

<file path=ppt/tags/tag486.xml><?xml version="1.0" encoding="utf-8"?>
<p:tagLst xmlns:a="http://schemas.openxmlformats.org/drawingml/2006/main" xmlns:r="http://schemas.openxmlformats.org/officeDocument/2006/relationships" xmlns:p="http://schemas.openxmlformats.org/presentationml/2006/main">
  <p:tag name="PA" val="v4.1.3"/>
</p:tagLst>
</file>

<file path=ppt/tags/tag487.xml><?xml version="1.0" encoding="utf-8"?>
<p:tagLst xmlns:a="http://schemas.openxmlformats.org/drawingml/2006/main" xmlns:r="http://schemas.openxmlformats.org/officeDocument/2006/relationships" xmlns:p="http://schemas.openxmlformats.org/presentationml/2006/main">
  <p:tag name="PA" val="v4.1.3"/>
</p:tagLst>
</file>

<file path=ppt/tags/tag488.xml><?xml version="1.0" encoding="utf-8"?>
<p:tagLst xmlns:a="http://schemas.openxmlformats.org/drawingml/2006/main" xmlns:r="http://schemas.openxmlformats.org/officeDocument/2006/relationships" xmlns:p="http://schemas.openxmlformats.org/presentationml/2006/main">
  <p:tag name="PA" val="v4.1.3"/>
</p:tagLst>
</file>

<file path=ppt/tags/tag489.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490.xml><?xml version="1.0" encoding="utf-8"?>
<p:tagLst xmlns:a="http://schemas.openxmlformats.org/drawingml/2006/main" xmlns:r="http://schemas.openxmlformats.org/officeDocument/2006/relationships" xmlns:p="http://schemas.openxmlformats.org/presentationml/2006/main">
  <p:tag name="PA" val="v4.1.3"/>
</p:tagLst>
</file>

<file path=ppt/tags/tag491.xml><?xml version="1.0" encoding="utf-8"?>
<p:tagLst xmlns:a="http://schemas.openxmlformats.org/drawingml/2006/main" xmlns:r="http://schemas.openxmlformats.org/officeDocument/2006/relationships" xmlns:p="http://schemas.openxmlformats.org/presentationml/2006/main">
  <p:tag name="PA" val="v4.1.3"/>
</p:tagLst>
</file>

<file path=ppt/tags/tag492.xml><?xml version="1.0" encoding="utf-8"?>
<p:tagLst xmlns:a="http://schemas.openxmlformats.org/drawingml/2006/main" xmlns:r="http://schemas.openxmlformats.org/officeDocument/2006/relationships" xmlns:p="http://schemas.openxmlformats.org/presentationml/2006/main">
  <p:tag name="PA" val="v4.1.3"/>
</p:tagLst>
</file>

<file path=ppt/tags/tag493.xml><?xml version="1.0" encoding="utf-8"?>
<p:tagLst xmlns:a="http://schemas.openxmlformats.org/drawingml/2006/main" xmlns:r="http://schemas.openxmlformats.org/officeDocument/2006/relationships" xmlns:p="http://schemas.openxmlformats.org/presentationml/2006/main">
  <p:tag name="PA" val="v4.1.3"/>
</p:tagLst>
</file>

<file path=ppt/tags/tag494.xml><?xml version="1.0" encoding="utf-8"?>
<p:tagLst xmlns:a="http://schemas.openxmlformats.org/drawingml/2006/main" xmlns:r="http://schemas.openxmlformats.org/officeDocument/2006/relationships" xmlns:p="http://schemas.openxmlformats.org/presentationml/2006/main">
  <p:tag name="PA" val="v4.1.3"/>
</p:tagLst>
</file>

<file path=ppt/tags/tag495.xml><?xml version="1.0" encoding="utf-8"?>
<p:tagLst xmlns:a="http://schemas.openxmlformats.org/drawingml/2006/main" xmlns:r="http://schemas.openxmlformats.org/officeDocument/2006/relationships" xmlns:p="http://schemas.openxmlformats.org/presentationml/2006/main">
  <p:tag name="PA" val="v4.1.3"/>
</p:tagLst>
</file>

<file path=ppt/tags/tag496.xml><?xml version="1.0" encoding="utf-8"?>
<p:tagLst xmlns:a="http://schemas.openxmlformats.org/drawingml/2006/main" xmlns:r="http://schemas.openxmlformats.org/officeDocument/2006/relationships" xmlns:p="http://schemas.openxmlformats.org/presentationml/2006/main">
  <p:tag name="PA" val="v4.1.3"/>
</p:tagLst>
</file>

<file path=ppt/tags/tag497.xml><?xml version="1.0" encoding="utf-8"?>
<p:tagLst xmlns:a="http://schemas.openxmlformats.org/drawingml/2006/main" xmlns:r="http://schemas.openxmlformats.org/officeDocument/2006/relationships" xmlns:p="http://schemas.openxmlformats.org/presentationml/2006/main">
  <p:tag name="PA" val="v4.1.3"/>
</p:tagLst>
</file>

<file path=ppt/tags/tag498.xml><?xml version="1.0" encoding="utf-8"?>
<p:tagLst xmlns:a="http://schemas.openxmlformats.org/drawingml/2006/main" xmlns:r="http://schemas.openxmlformats.org/officeDocument/2006/relationships" xmlns:p="http://schemas.openxmlformats.org/presentationml/2006/main">
  <p:tag name="PA" val="v4.1.3"/>
</p:tagLst>
</file>

<file path=ppt/tags/tag49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00.xml><?xml version="1.0" encoding="utf-8"?>
<p:tagLst xmlns:a="http://schemas.openxmlformats.org/drawingml/2006/main" xmlns:r="http://schemas.openxmlformats.org/officeDocument/2006/relationships" xmlns:p="http://schemas.openxmlformats.org/presentationml/2006/main">
  <p:tag name="PA" val="v4.1.3"/>
</p:tagLst>
</file>

<file path=ppt/tags/tag501.xml><?xml version="1.0" encoding="utf-8"?>
<p:tagLst xmlns:a="http://schemas.openxmlformats.org/drawingml/2006/main" xmlns:r="http://schemas.openxmlformats.org/officeDocument/2006/relationships" xmlns:p="http://schemas.openxmlformats.org/presentationml/2006/main">
  <p:tag name="PA" val="v4.1.3"/>
</p:tagLst>
</file>

<file path=ppt/tags/tag502.xml><?xml version="1.0" encoding="utf-8"?>
<p:tagLst xmlns:a="http://schemas.openxmlformats.org/drawingml/2006/main" xmlns:r="http://schemas.openxmlformats.org/officeDocument/2006/relationships" xmlns:p="http://schemas.openxmlformats.org/presentationml/2006/main">
  <p:tag name="PA" val="v4.1.3"/>
</p:tagLst>
</file>

<file path=ppt/tags/tag503.xml><?xml version="1.0" encoding="utf-8"?>
<p:tagLst xmlns:a="http://schemas.openxmlformats.org/drawingml/2006/main" xmlns:r="http://schemas.openxmlformats.org/officeDocument/2006/relationships" xmlns:p="http://schemas.openxmlformats.org/presentationml/2006/main">
  <p:tag name="PA" val="v4.1.3"/>
</p:tagLst>
</file>

<file path=ppt/tags/tag504.xml><?xml version="1.0" encoding="utf-8"?>
<p:tagLst xmlns:a="http://schemas.openxmlformats.org/drawingml/2006/main" xmlns:r="http://schemas.openxmlformats.org/officeDocument/2006/relationships" xmlns:p="http://schemas.openxmlformats.org/presentationml/2006/main">
  <p:tag name="PA" val="v4.1.3"/>
</p:tagLst>
</file>

<file path=ppt/tags/tag505.xml><?xml version="1.0" encoding="utf-8"?>
<p:tagLst xmlns:a="http://schemas.openxmlformats.org/drawingml/2006/main" xmlns:r="http://schemas.openxmlformats.org/officeDocument/2006/relationships" xmlns:p="http://schemas.openxmlformats.org/presentationml/2006/main">
  <p:tag name="PA" val="v4.1.3"/>
</p:tagLst>
</file>

<file path=ppt/tags/tag506.xml><?xml version="1.0" encoding="utf-8"?>
<p:tagLst xmlns:a="http://schemas.openxmlformats.org/drawingml/2006/main" xmlns:r="http://schemas.openxmlformats.org/officeDocument/2006/relationships" xmlns:p="http://schemas.openxmlformats.org/presentationml/2006/main">
  <p:tag name="PA" val="v4.1.3"/>
</p:tagLst>
</file>

<file path=ppt/tags/tag507.xml><?xml version="1.0" encoding="utf-8"?>
<p:tagLst xmlns:a="http://schemas.openxmlformats.org/drawingml/2006/main" xmlns:r="http://schemas.openxmlformats.org/officeDocument/2006/relationships" xmlns:p="http://schemas.openxmlformats.org/presentationml/2006/main">
  <p:tag name="PA" val="v4.1.3"/>
</p:tagLst>
</file>

<file path=ppt/tags/tag508.xml><?xml version="1.0" encoding="utf-8"?>
<p:tagLst xmlns:a="http://schemas.openxmlformats.org/drawingml/2006/main" xmlns:r="http://schemas.openxmlformats.org/officeDocument/2006/relationships" xmlns:p="http://schemas.openxmlformats.org/presentationml/2006/main">
  <p:tag name="PA" val="v4.1.3"/>
</p:tagLst>
</file>

<file path=ppt/tags/tag509.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10.xml><?xml version="1.0" encoding="utf-8"?>
<p:tagLst xmlns:a="http://schemas.openxmlformats.org/drawingml/2006/main" xmlns:r="http://schemas.openxmlformats.org/officeDocument/2006/relationships" xmlns:p="http://schemas.openxmlformats.org/presentationml/2006/main">
  <p:tag name="PA" val="v4.1.3"/>
</p:tagLst>
</file>

<file path=ppt/tags/tag511.xml><?xml version="1.0" encoding="utf-8"?>
<p:tagLst xmlns:a="http://schemas.openxmlformats.org/drawingml/2006/main" xmlns:r="http://schemas.openxmlformats.org/officeDocument/2006/relationships" xmlns:p="http://schemas.openxmlformats.org/presentationml/2006/main">
  <p:tag name="PA" val="v4.1.3"/>
</p:tagLst>
</file>

<file path=ppt/tags/tag512.xml><?xml version="1.0" encoding="utf-8"?>
<p:tagLst xmlns:a="http://schemas.openxmlformats.org/drawingml/2006/main" xmlns:r="http://schemas.openxmlformats.org/officeDocument/2006/relationships" xmlns:p="http://schemas.openxmlformats.org/presentationml/2006/main">
  <p:tag name="PA" val="v4.1.3"/>
</p:tagLst>
</file>

<file path=ppt/tags/tag513.xml><?xml version="1.0" encoding="utf-8"?>
<p:tagLst xmlns:a="http://schemas.openxmlformats.org/drawingml/2006/main" xmlns:r="http://schemas.openxmlformats.org/officeDocument/2006/relationships" xmlns:p="http://schemas.openxmlformats.org/presentationml/2006/main">
  <p:tag name="PA" val="v4.1.3"/>
</p:tagLst>
</file>

<file path=ppt/tags/tag514.xml><?xml version="1.0" encoding="utf-8"?>
<p:tagLst xmlns:a="http://schemas.openxmlformats.org/drawingml/2006/main" xmlns:r="http://schemas.openxmlformats.org/officeDocument/2006/relationships" xmlns:p="http://schemas.openxmlformats.org/presentationml/2006/main">
  <p:tag name="PA" val="v4.1.3"/>
</p:tagLst>
</file>

<file path=ppt/tags/tag515.xml><?xml version="1.0" encoding="utf-8"?>
<p:tagLst xmlns:a="http://schemas.openxmlformats.org/drawingml/2006/main" xmlns:r="http://schemas.openxmlformats.org/officeDocument/2006/relationships" xmlns:p="http://schemas.openxmlformats.org/presentationml/2006/main">
  <p:tag name="PA" val="v4.1.3"/>
</p:tagLst>
</file>

<file path=ppt/tags/tag516.xml><?xml version="1.0" encoding="utf-8"?>
<p:tagLst xmlns:a="http://schemas.openxmlformats.org/drawingml/2006/main" xmlns:r="http://schemas.openxmlformats.org/officeDocument/2006/relationships" xmlns:p="http://schemas.openxmlformats.org/presentationml/2006/main">
  <p:tag name="PA" val="v4.1.3"/>
</p:tagLst>
</file>

<file path=ppt/tags/tag517.xml><?xml version="1.0" encoding="utf-8"?>
<p:tagLst xmlns:a="http://schemas.openxmlformats.org/drawingml/2006/main" xmlns:r="http://schemas.openxmlformats.org/officeDocument/2006/relationships" xmlns:p="http://schemas.openxmlformats.org/presentationml/2006/main">
  <p:tag name="PA" val="v4.1.3"/>
</p:tagLst>
</file>

<file path=ppt/tags/tag518.xml><?xml version="1.0" encoding="utf-8"?>
<p:tagLst xmlns:a="http://schemas.openxmlformats.org/drawingml/2006/main" xmlns:r="http://schemas.openxmlformats.org/officeDocument/2006/relationships" xmlns:p="http://schemas.openxmlformats.org/presentationml/2006/main">
  <p:tag name="PA" val="v4.1.3"/>
</p:tagLst>
</file>

<file path=ppt/tags/tag519.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20.xml><?xml version="1.0" encoding="utf-8"?>
<p:tagLst xmlns:a="http://schemas.openxmlformats.org/drawingml/2006/main" xmlns:r="http://schemas.openxmlformats.org/officeDocument/2006/relationships" xmlns:p="http://schemas.openxmlformats.org/presentationml/2006/main">
  <p:tag name="PA" val="v4.1.3"/>
</p:tagLst>
</file>

<file path=ppt/tags/tag521.xml><?xml version="1.0" encoding="utf-8"?>
<p:tagLst xmlns:a="http://schemas.openxmlformats.org/drawingml/2006/main" xmlns:r="http://schemas.openxmlformats.org/officeDocument/2006/relationships" xmlns:p="http://schemas.openxmlformats.org/presentationml/2006/main">
  <p:tag name="PA" val="v4.1.3"/>
</p:tagLst>
</file>

<file path=ppt/tags/tag522.xml><?xml version="1.0" encoding="utf-8"?>
<p:tagLst xmlns:a="http://schemas.openxmlformats.org/drawingml/2006/main" xmlns:r="http://schemas.openxmlformats.org/officeDocument/2006/relationships" xmlns:p="http://schemas.openxmlformats.org/presentationml/2006/main">
  <p:tag name="PA" val="v4.1.3"/>
</p:tagLst>
</file>

<file path=ppt/tags/tag523.xml><?xml version="1.0" encoding="utf-8"?>
<p:tagLst xmlns:a="http://schemas.openxmlformats.org/drawingml/2006/main" xmlns:r="http://schemas.openxmlformats.org/officeDocument/2006/relationships" xmlns:p="http://schemas.openxmlformats.org/presentationml/2006/main">
  <p:tag name="PA" val="v4.1.3"/>
</p:tagLst>
</file>

<file path=ppt/tags/tag524.xml><?xml version="1.0" encoding="utf-8"?>
<p:tagLst xmlns:a="http://schemas.openxmlformats.org/drawingml/2006/main" xmlns:r="http://schemas.openxmlformats.org/officeDocument/2006/relationships" xmlns:p="http://schemas.openxmlformats.org/presentationml/2006/main">
  <p:tag name="PA" val="v4.1.3"/>
</p:tagLst>
</file>

<file path=ppt/tags/tag525.xml><?xml version="1.0" encoding="utf-8"?>
<p:tagLst xmlns:a="http://schemas.openxmlformats.org/drawingml/2006/main" xmlns:r="http://schemas.openxmlformats.org/officeDocument/2006/relationships" xmlns:p="http://schemas.openxmlformats.org/presentationml/2006/main">
  <p:tag name="PA" val="v4.1.3"/>
</p:tagLst>
</file>

<file path=ppt/tags/tag526.xml><?xml version="1.0" encoding="utf-8"?>
<p:tagLst xmlns:a="http://schemas.openxmlformats.org/drawingml/2006/main" xmlns:r="http://schemas.openxmlformats.org/officeDocument/2006/relationships" xmlns:p="http://schemas.openxmlformats.org/presentationml/2006/main">
  <p:tag name="PA" val="v4.1.3"/>
</p:tagLst>
</file>

<file path=ppt/tags/tag527.xml><?xml version="1.0" encoding="utf-8"?>
<p:tagLst xmlns:a="http://schemas.openxmlformats.org/drawingml/2006/main" xmlns:r="http://schemas.openxmlformats.org/officeDocument/2006/relationships" xmlns:p="http://schemas.openxmlformats.org/presentationml/2006/main">
  <p:tag name="PA" val="v4.1.3"/>
</p:tagLst>
</file>

<file path=ppt/tags/tag528.xml><?xml version="1.0" encoding="utf-8"?>
<p:tagLst xmlns:a="http://schemas.openxmlformats.org/drawingml/2006/main" xmlns:r="http://schemas.openxmlformats.org/officeDocument/2006/relationships" xmlns:p="http://schemas.openxmlformats.org/presentationml/2006/main">
  <p:tag name="PA" val="v4.1.3"/>
</p:tagLst>
</file>

<file path=ppt/tags/tag529.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30.xml><?xml version="1.0" encoding="utf-8"?>
<p:tagLst xmlns:a="http://schemas.openxmlformats.org/drawingml/2006/main" xmlns:r="http://schemas.openxmlformats.org/officeDocument/2006/relationships" xmlns:p="http://schemas.openxmlformats.org/presentationml/2006/main">
  <p:tag name="PA" val="v4.1.3"/>
</p:tagLst>
</file>

<file path=ppt/tags/tag531.xml><?xml version="1.0" encoding="utf-8"?>
<p:tagLst xmlns:a="http://schemas.openxmlformats.org/drawingml/2006/main" xmlns:r="http://schemas.openxmlformats.org/officeDocument/2006/relationships" xmlns:p="http://schemas.openxmlformats.org/presentationml/2006/main">
  <p:tag name="PA" val="v4.1.3"/>
</p:tagLst>
</file>

<file path=ppt/tags/tag532.xml><?xml version="1.0" encoding="utf-8"?>
<p:tagLst xmlns:a="http://schemas.openxmlformats.org/drawingml/2006/main" xmlns:r="http://schemas.openxmlformats.org/officeDocument/2006/relationships" xmlns:p="http://schemas.openxmlformats.org/presentationml/2006/main">
  <p:tag name="PA" val="v4.1.3"/>
</p:tagLst>
</file>

<file path=ppt/tags/tag533.xml><?xml version="1.0" encoding="utf-8"?>
<p:tagLst xmlns:a="http://schemas.openxmlformats.org/drawingml/2006/main" xmlns:r="http://schemas.openxmlformats.org/officeDocument/2006/relationships" xmlns:p="http://schemas.openxmlformats.org/presentationml/2006/main">
  <p:tag name="PA" val="v4.1.3"/>
</p:tagLst>
</file>

<file path=ppt/tags/tag534.xml><?xml version="1.0" encoding="utf-8"?>
<p:tagLst xmlns:a="http://schemas.openxmlformats.org/drawingml/2006/main" xmlns:r="http://schemas.openxmlformats.org/officeDocument/2006/relationships" xmlns:p="http://schemas.openxmlformats.org/presentationml/2006/main">
  <p:tag name="PA" val="v4.1.3"/>
</p:tagLst>
</file>

<file path=ppt/tags/tag535.xml><?xml version="1.0" encoding="utf-8"?>
<p:tagLst xmlns:a="http://schemas.openxmlformats.org/drawingml/2006/main" xmlns:r="http://schemas.openxmlformats.org/officeDocument/2006/relationships" xmlns:p="http://schemas.openxmlformats.org/presentationml/2006/main">
  <p:tag name="PA" val="v4.1.3"/>
</p:tagLst>
</file>

<file path=ppt/tags/tag536.xml><?xml version="1.0" encoding="utf-8"?>
<p:tagLst xmlns:a="http://schemas.openxmlformats.org/drawingml/2006/main" xmlns:r="http://schemas.openxmlformats.org/officeDocument/2006/relationships" xmlns:p="http://schemas.openxmlformats.org/presentationml/2006/main">
  <p:tag name="PA" val="v4.1.3"/>
</p:tagLst>
</file>

<file path=ppt/tags/tag537.xml><?xml version="1.0" encoding="utf-8"?>
<p:tagLst xmlns:a="http://schemas.openxmlformats.org/drawingml/2006/main" xmlns:r="http://schemas.openxmlformats.org/officeDocument/2006/relationships" xmlns:p="http://schemas.openxmlformats.org/presentationml/2006/main">
  <p:tag name="PA" val="v4.1.3"/>
</p:tagLst>
</file>

<file path=ppt/tags/tag538.xml><?xml version="1.0" encoding="utf-8"?>
<p:tagLst xmlns:a="http://schemas.openxmlformats.org/drawingml/2006/main" xmlns:r="http://schemas.openxmlformats.org/officeDocument/2006/relationships" xmlns:p="http://schemas.openxmlformats.org/presentationml/2006/main">
  <p:tag name="PA" val="v4.1.3"/>
</p:tagLst>
</file>

<file path=ppt/tags/tag539.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40.xml><?xml version="1.0" encoding="utf-8"?>
<p:tagLst xmlns:a="http://schemas.openxmlformats.org/drawingml/2006/main" xmlns:r="http://schemas.openxmlformats.org/officeDocument/2006/relationships" xmlns:p="http://schemas.openxmlformats.org/presentationml/2006/main">
  <p:tag name="PA" val="v4.1.3"/>
</p:tagLst>
</file>

<file path=ppt/tags/tag541.xml><?xml version="1.0" encoding="utf-8"?>
<p:tagLst xmlns:a="http://schemas.openxmlformats.org/drawingml/2006/main" xmlns:r="http://schemas.openxmlformats.org/officeDocument/2006/relationships" xmlns:p="http://schemas.openxmlformats.org/presentationml/2006/main">
  <p:tag name="PA" val="v4.1.3"/>
</p:tagLst>
</file>

<file path=ppt/tags/tag542.xml><?xml version="1.0" encoding="utf-8"?>
<p:tagLst xmlns:a="http://schemas.openxmlformats.org/drawingml/2006/main" xmlns:r="http://schemas.openxmlformats.org/officeDocument/2006/relationships" xmlns:p="http://schemas.openxmlformats.org/presentationml/2006/main">
  <p:tag name="PA" val="v4.1.3"/>
</p:tagLst>
</file>

<file path=ppt/tags/tag543.xml><?xml version="1.0" encoding="utf-8"?>
<p:tagLst xmlns:a="http://schemas.openxmlformats.org/drawingml/2006/main" xmlns:r="http://schemas.openxmlformats.org/officeDocument/2006/relationships" xmlns:p="http://schemas.openxmlformats.org/presentationml/2006/main">
  <p:tag name="PA" val="v4.1.3"/>
</p:tagLst>
</file>

<file path=ppt/tags/tag544.xml><?xml version="1.0" encoding="utf-8"?>
<p:tagLst xmlns:a="http://schemas.openxmlformats.org/drawingml/2006/main" xmlns:r="http://schemas.openxmlformats.org/officeDocument/2006/relationships" xmlns:p="http://schemas.openxmlformats.org/presentationml/2006/main">
  <p:tag name="PA" val="v4.1.3"/>
</p:tagLst>
</file>

<file path=ppt/tags/tag545.xml><?xml version="1.0" encoding="utf-8"?>
<p:tagLst xmlns:a="http://schemas.openxmlformats.org/drawingml/2006/main" xmlns:r="http://schemas.openxmlformats.org/officeDocument/2006/relationships" xmlns:p="http://schemas.openxmlformats.org/presentationml/2006/main">
  <p:tag name="PA" val="v4.1.3"/>
</p:tagLst>
</file>

<file path=ppt/tags/tag546.xml><?xml version="1.0" encoding="utf-8"?>
<p:tagLst xmlns:a="http://schemas.openxmlformats.org/drawingml/2006/main" xmlns:r="http://schemas.openxmlformats.org/officeDocument/2006/relationships" xmlns:p="http://schemas.openxmlformats.org/presentationml/2006/main">
  <p:tag name="PA" val="v4.1.3"/>
</p:tagLst>
</file>

<file path=ppt/tags/tag547.xml><?xml version="1.0" encoding="utf-8"?>
<p:tagLst xmlns:a="http://schemas.openxmlformats.org/drawingml/2006/main" xmlns:r="http://schemas.openxmlformats.org/officeDocument/2006/relationships" xmlns:p="http://schemas.openxmlformats.org/presentationml/2006/main">
  <p:tag name="PA" val="v4.1.3"/>
</p:tagLst>
</file>

<file path=ppt/tags/tag548.xml><?xml version="1.0" encoding="utf-8"?>
<p:tagLst xmlns:a="http://schemas.openxmlformats.org/drawingml/2006/main" xmlns:r="http://schemas.openxmlformats.org/officeDocument/2006/relationships" xmlns:p="http://schemas.openxmlformats.org/presentationml/2006/main">
  <p:tag name="PA" val="v4.1.3"/>
</p:tagLst>
</file>

<file path=ppt/tags/tag549.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50.xml><?xml version="1.0" encoding="utf-8"?>
<p:tagLst xmlns:a="http://schemas.openxmlformats.org/drawingml/2006/main" xmlns:r="http://schemas.openxmlformats.org/officeDocument/2006/relationships" xmlns:p="http://schemas.openxmlformats.org/presentationml/2006/main">
  <p:tag name="PA" val="v4.1.3"/>
</p:tagLst>
</file>

<file path=ppt/tags/tag551.xml><?xml version="1.0" encoding="utf-8"?>
<p:tagLst xmlns:a="http://schemas.openxmlformats.org/drawingml/2006/main" xmlns:r="http://schemas.openxmlformats.org/officeDocument/2006/relationships" xmlns:p="http://schemas.openxmlformats.org/presentationml/2006/main">
  <p:tag name="PA" val="v4.1.3"/>
</p:tagLst>
</file>

<file path=ppt/tags/tag552.xml><?xml version="1.0" encoding="utf-8"?>
<p:tagLst xmlns:a="http://schemas.openxmlformats.org/drawingml/2006/main" xmlns:r="http://schemas.openxmlformats.org/officeDocument/2006/relationships" xmlns:p="http://schemas.openxmlformats.org/presentationml/2006/main">
  <p:tag name="PA" val="v4.1.3"/>
</p:tagLst>
</file>

<file path=ppt/tags/tag553.xml><?xml version="1.0" encoding="utf-8"?>
<p:tagLst xmlns:a="http://schemas.openxmlformats.org/drawingml/2006/main" xmlns:r="http://schemas.openxmlformats.org/officeDocument/2006/relationships" xmlns:p="http://schemas.openxmlformats.org/presentationml/2006/main">
  <p:tag name="PA" val="v4.1.3"/>
</p:tagLst>
</file>

<file path=ppt/tags/tag554.xml><?xml version="1.0" encoding="utf-8"?>
<p:tagLst xmlns:a="http://schemas.openxmlformats.org/drawingml/2006/main" xmlns:r="http://schemas.openxmlformats.org/officeDocument/2006/relationships" xmlns:p="http://schemas.openxmlformats.org/presentationml/2006/main">
  <p:tag name="PA" val="v4.1.3"/>
</p:tagLst>
</file>

<file path=ppt/tags/tag555.xml><?xml version="1.0" encoding="utf-8"?>
<p:tagLst xmlns:a="http://schemas.openxmlformats.org/drawingml/2006/main" xmlns:r="http://schemas.openxmlformats.org/officeDocument/2006/relationships" xmlns:p="http://schemas.openxmlformats.org/presentationml/2006/main">
  <p:tag name="PA" val="v4.1.3"/>
</p:tagLst>
</file>

<file path=ppt/tags/tag556.xml><?xml version="1.0" encoding="utf-8"?>
<p:tagLst xmlns:a="http://schemas.openxmlformats.org/drawingml/2006/main" xmlns:r="http://schemas.openxmlformats.org/officeDocument/2006/relationships" xmlns:p="http://schemas.openxmlformats.org/presentationml/2006/main">
  <p:tag name="PA" val="v4.1.3"/>
</p:tagLst>
</file>

<file path=ppt/tags/tag557.xml><?xml version="1.0" encoding="utf-8"?>
<p:tagLst xmlns:a="http://schemas.openxmlformats.org/drawingml/2006/main" xmlns:r="http://schemas.openxmlformats.org/officeDocument/2006/relationships" xmlns:p="http://schemas.openxmlformats.org/presentationml/2006/main">
  <p:tag name="PA" val="v4.1.3"/>
</p:tagLst>
</file>

<file path=ppt/tags/tag558.xml><?xml version="1.0" encoding="utf-8"?>
<p:tagLst xmlns:a="http://schemas.openxmlformats.org/drawingml/2006/main" xmlns:r="http://schemas.openxmlformats.org/officeDocument/2006/relationships" xmlns:p="http://schemas.openxmlformats.org/presentationml/2006/main">
  <p:tag name="PA" val="v4.1.3"/>
</p:tagLst>
</file>

<file path=ppt/tags/tag559.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60.xml><?xml version="1.0" encoding="utf-8"?>
<p:tagLst xmlns:a="http://schemas.openxmlformats.org/drawingml/2006/main" xmlns:r="http://schemas.openxmlformats.org/officeDocument/2006/relationships" xmlns:p="http://schemas.openxmlformats.org/presentationml/2006/main">
  <p:tag name="PA" val="v4.1.3"/>
</p:tagLst>
</file>

<file path=ppt/tags/tag561.xml><?xml version="1.0" encoding="utf-8"?>
<p:tagLst xmlns:a="http://schemas.openxmlformats.org/drawingml/2006/main" xmlns:r="http://schemas.openxmlformats.org/officeDocument/2006/relationships" xmlns:p="http://schemas.openxmlformats.org/presentationml/2006/main">
  <p:tag name="PA" val="v4.1.3"/>
</p:tagLst>
</file>

<file path=ppt/tags/tag562.xml><?xml version="1.0" encoding="utf-8"?>
<p:tagLst xmlns:a="http://schemas.openxmlformats.org/drawingml/2006/main" xmlns:r="http://schemas.openxmlformats.org/officeDocument/2006/relationships" xmlns:p="http://schemas.openxmlformats.org/presentationml/2006/main">
  <p:tag name="PA" val="v4.1.3"/>
</p:tagLst>
</file>

<file path=ppt/tags/tag563.xml><?xml version="1.0" encoding="utf-8"?>
<p:tagLst xmlns:a="http://schemas.openxmlformats.org/drawingml/2006/main" xmlns:r="http://schemas.openxmlformats.org/officeDocument/2006/relationships" xmlns:p="http://schemas.openxmlformats.org/presentationml/2006/main">
  <p:tag name="PA" val="v4.1.3"/>
</p:tagLst>
</file>

<file path=ppt/tags/tag564.xml><?xml version="1.0" encoding="utf-8"?>
<p:tagLst xmlns:a="http://schemas.openxmlformats.org/drawingml/2006/main" xmlns:r="http://schemas.openxmlformats.org/officeDocument/2006/relationships" xmlns:p="http://schemas.openxmlformats.org/presentationml/2006/main">
  <p:tag name="PA" val="v4.1.3"/>
</p:tagLst>
</file>

<file path=ppt/tags/tag565.xml><?xml version="1.0" encoding="utf-8"?>
<p:tagLst xmlns:a="http://schemas.openxmlformats.org/drawingml/2006/main" xmlns:r="http://schemas.openxmlformats.org/officeDocument/2006/relationships" xmlns:p="http://schemas.openxmlformats.org/presentationml/2006/main">
  <p:tag name="PA" val="v4.1.3"/>
</p:tagLst>
</file>

<file path=ppt/tags/tag566.xml><?xml version="1.0" encoding="utf-8"?>
<p:tagLst xmlns:a="http://schemas.openxmlformats.org/drawingml/2006/main" xmlns:r="http://schemas.openxmlformats.org/officeDocument/2006/relationships" xmlns:p="http://schemas.openxmlformats.org/presentationml/2006/main">
  <p:tag name="PA" val="v4.1.3"/>
</p:tagLst>
</file>

<file path=ppt/tags/tag567.xml><?xml version="1.0" encoding="utf-8"?>
<p:tagLst xmlns:a="http://schemas.openxmlformats.org/drawingml/2006/main" xmlns:r="http://schemas.openxmlformats.org/officeDocument/2006/relationships" xmlns:p="http://schemas.openxmlformats.org/presentationml/2006/main">
  <p:tag name="PA" val="v4.1.3"/>
</p:tagLst>
</file>

<file path=ppt/tags/tag568.xml><?xml version="1.0" encoding="utf-8"?>
<p:tagLst xmlns:a="http://schemas.openxmlformats.org/drawingml/2006/main" xmlns:r="http://schemas.openxmlformats.org/officeDocument/2006/relationships" xmlns:p="http://schemas.openxmlformats.org/presentationml/2006/main">
  <p:tag name="PA" val="v4.1.3"/>
</p:tagLst>
</file>

<file path=ppt/tags/tag569.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70.xml><?xml version="1.0" encoding="utf-8"?>
<p:tagLst xmlns:a="http://schemas.openxmlformats.org/drawingml/2006/main" xmlns:r="http://schemas.openxmlformats.org/officeDocument/2006/relationships" xmlns:p="http://schemas.openxmlformats.org/presentationml/2006/main">
  <p:tag name="PA" val="v4.1.3"/>
</p:tagLst>
</file>

<file path=ppt/tags/tag571.xml><?xml version="1.0" encoding="utf-8"?>
<p:tagLst xmlns:a="http://schemas.openxmlformats.org/drawingml/2006/main" xmlns:r="http://schemas.openxmlformats.org/officeDocument/2006/relationships" xmlns:p="http://schemas.openxmlformats.org/presentationml/2006/main">
  <p:tag name="PA" val="v4.1.3"/>
</p:tagLst>
</file>

<file path=ppt/tags/tag572.xml><?xml version="1.0" encoding="utf-8"?>
<p:tagLst xmlns:a="http://schemas.openxmlformats.org/drawingml/2006/main" xmlns:r="http://schemas.openxmlformats.org/officeDocument/2006/relationships" xmlns:p="http://schemas.openxmlformats.org/presentationml/2006/main">
  <p:tag name="PA" val="v4.1.3"/>
</p:tagLst>
</file>

<file path=ppt/tags/tag573.xml><?xml version="1.0" encoding="utf-8"?>
<p:tagLst xmlns:a="http://schemas.openxmlformats.org/drawingml/2006/main" xmlns:r="http://schemas.openxmlformats.org/officeDocument/2006/relationships" xmlns:p="http://schemas.openxmlformats.org/presentationml/2006/main">
  <p:tag name="PA" val="v4.1.3"/>
</p:tagLst>
</file>

<file path=ppt/tags/tag574.xml><?xml version="1.0" encoding="utf-8"?>
<p:tagLst xmlns:a="http://schemas.openxmlformats.org/drawingml/2006/main" xmlns:r="http://schemas.openxmlformats.org/officeDocument/2006/relationships" xmlns:p="http://schemas.openxmlformats.org/presentationml/2006/main">
  <p:tag name="PA" val="v4.1.3"/>
</p:tagLst>
</file>

<file path=ppt/tags/tag575.xml><?xml version="1.0" encoding="utf-8"?>
<p:tagLst xmlns:a="http://schemas.openxmlformats.org/drawingml/2006/main" xmlns:r="http://schemas.openxmlformats.org/officeDocument/2006/relationships" xmlns:p="http://schemas.openxmlformats.org/presentationml/2006/main">
  <p:tag name="PA" val="v4.1.3"/>
</p:tagLst>
</file>

<file path=ppt/tags/tag576.xml><?xml version="1.0" encoding="utf-8"?>
<p:tagLst xmlns:a="http://schemas.openxmlformats.org/drawingml/2006/main" xmlns:r="http://schemas.openxmlformats.org/officeDocument/2006/relationships" xmlns:p="http://schemas.openxmlformats.org/presentationml/2006/main">
  <p:tag name="PA" val="v4.1.3"/>
</p:tagLst>
</file>

<file path=ppt/tags/tag577.xml><?xml version="1.0" encoding="utf-8"?>
<p:tagLst xmlns:a="http://schemas.openxmlformats.org/drawingml/2006/main" xmlns:r="http://schemas.openxmlformats.org/officeDocument/2006/relationships" xmlns:p="http://schemas.openxmlformats.org/presentationml/2006/main">
  <p:tag name="PA" val="v4.1.3"/>
</p:tagLst>
</file>

<file path=ppt/tags/tag578.xml><?xml version="1.0" encoding="utf-8"?>
<p:tagLst xmlns:a="http://schemas.openxmlformats.org/drawingml/2006/main" xmlns:r="http://schemas.openxmlformats.org/officeDocument/2006/relationships" xmlns:p="http://schemas.openxmlformats.org/presentationml/2006/main">
  <p:tag name="PA" val="v4.1.3"/>
</p:tagLst>
</file>

<file path=ppt/tags/tag579.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80.xml><?xml version="1.0" encoding="utf-8"?>
<p:tagLst xmlns:a="http://schemas.openxmlformats.org/drawingml/2006/main" xmlns:r="http://schemas.openxmlformats.org/officeDocument/2006/relationships" xmlns:p="http://schemas.openxmlformats.org/presentationml/2006/main">
  <p:tag name="PA" val="v4.1.3"/>
</p:tagLst>
</file>

<file path=ppt/tags/tag581.xml><?xml version="1.0" encoding="utf-8"?>
<p:tagLst xmlns:a="http://schemas.openxmlformats.org/drawingml/2006/main" xmlns:r="http://schemas.openxmlformats.org/officeDocument/2006/relationships" xmlns:p="http://schemas.openxmlformats.org/presentationml/2006/main">
  <p:tag name="PA" val="v4.1.3"/>
</p:tagLst>
</file>

<file path=ppt/tags/tag582.xml><?xml version="1.0" encoding="utf-8"?>
<p:tagLst xmlns:a="http://schemas.openxmlformats.org/drawingml/2006/main" xmlns:r="http://schemas.openxmlformats.org/officeDocument/2006/relationships" xmlns:p="http://schemas.openxmlformats.org/presentationml/2006/main">
  <p:tag name="PA" val="v4.1.3"/>
</p:tagLst>
</file>

<file path=ppt/tags/tag583.xml><?xml version="1.0" encoding="utf-8"?>
<p:tagLst xmlns:a="http://schemas.openxmlformats.org/drawingml/2006/main" xmlns:r="http://schemas.openxmlformats.org/officeDocument/2006/relationships" xmlns:p="http://schemas.openxmlformats.org/presentationml/2006/main">
  <p:tag name="PA" val="v4.1.3"/>
</p:tagLst>
</file>

<file path=ppt/tags/tag584.xml><?xml version="1.0" encoding="utf-8"?>
<p:tagLst xmlns:a="http://schemas.openxmlformats.org/drawingml/2006/main" xmlns:r="http://schemas.openxmlformats.org/officeDocument/2006/relationships" xmlns:p="http://schemas.openxmlformats.org/presentationml/2006/main">
  <p:tag name="PA" val="v4.1.3"/>
</p:tagLst>
</file>

<file path=ppt/tags/tag585.xml><?xml version="1.0" encoding="utf-8"?>
<p:tagLst xmlns:a="http://schemas.openxmlformats.org/drawingml/2006/main" xmlns:r="http://schemas.openxmlformats.org/officeDocument/2006/relationships" xmlns:p="http://schemas.openxmlformats.org/presentationml/2006/main">
  <p:tag name="PA" val="v4.1.3"/>
</p:tagLst>
</file>

<file path=ppt/tags/tag586.xml><?xml version="1.0" encoding="utf-8"?>
<p:tagLst xmlns:a="http://schemas.openxmlformats.org/drawingml/2006/main" xmlns:r="http://schemas.openxmlformats.org/officeDocument/2006/relationships" xmlns:p="http://schemas.openxmlformats.org/presentationml/2006/main">
  <p:tag name="PA" val="v4.1.3"/>
</p:tagLst>
</file>

<file path=ppt/tags/tag587.xml><?xml version="1.0" encoding="utf-8"?>
<p:tagLst xmlns:a="http://schemas.openxmlformats.org/drawingml/2006/main" xmlns:r="http://schemas.openxmlformats.org/officeDocument/2006/relationships" xmlns:p="http://schemas.openxmlformats.org/presentationml/2006/main">
  <p:tag name="PA" val="v4.1.3"/>
</p:tagLst>
</file>

<file path=ppt/tags/tag588.xml><?xml version="1.0" encoding="utf-8"?>
<p:tagLst xmlns:a="http://schemas.openxmlformats.org/drawingml/2006/main" xmlns:r="http://schemas.openxmlformats.org/officeDocument/2006/relationships" xmlns:p="http://schemas.openxmlformats.org/presentationml/2006/main">
  <p:tag name="PA" val="v4.1.3"/>
</p:tagLst>
</file>

<file path=ppt/tags/tag589.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590.xml><?xml version="1.0" encoding="utf-8"?>
<p:tagLst xmlns:a="http://schemas.openxmlformats.org/drawingml/2006/main" xmlns:r="http://schemas.openxmlformats.org/officeDocument/2006/relationships" xmlns:p="http://schemas.openxmlformats.org/presentationml/2006/main">
  <p:tag name="PA" val="v4.1.3"/>
</p:tagLst>
</file>

<file path=ppt/tags/tag591.xml><?xml version="1.0" encoding="utf-8"?>
<p:tagLst xmlns:a="http://schemas.openxmlformats.org/drawingml/2006/main" xmlns:r="http://schemas.openxmlformats.org/officeDocument/2006/relationships" xmlns:p="http://schemas.openxmlformats.org/presentationml/2006/main">
  <p:tag name="PA" val="v4.1.3"/>
</p:tagLst>
</file>

<file path=ppt/tags/tag592.xml><?xml version="1.0" encoding="utf-8"?>
<p:tagLst xmlns:a="http://schemas.openxmlformats.org/drawingml/2006/main" xmlns:r="http://schemas.openxmlformats.org/officeDocument/2006/relationships" xmlns:p="http://schemas.openxmlformats.org/presentationml/2006/main">
  <p:tag name="PA" val="v4.1.3"/>
</p:tagLst>
</file>

<file path=ppt/tags/tag593.xml><?xml version="1.0" encoding="utf-8"?>
<p:tagLst xmlns:a="http://schemas.openxmlformats.org/drawingml/2006/main" xmlns:r="http://schemas.openxmlformats.org/officeDocument/2006/relationships" xmlns:p="http://schemas.openxmlformats.org/presentationml/2006/main">
  <p:tag name="PA" val="v4.1.3"/>
</p:tagLst>
</file>

<file path=ppt/tags/tag594.xml><?xml version="1.0" encoding="utf-8"?>
<p:tagLst xmlns:a="http://schemas.openxmlformats.org/drawingml/2006/main" xmlns:r="http://schemas.openxmlformats.org/officeDocument/2006/relationships" xmlns:p="http://schemas.openxmlformats.org/presentationml/2006/main">
  <p:tag name="PA" val="v4.1.3"/>
</p:tagLst>
</file>

<file path=ppt/tags/tag595.xml><?xml version="1.0" encoding="utf-8"?>
<p:tagLst xmlns:a="http://schemas.openxmlformats.org/drawingml/2006/main" xmlns:r="http://schemas.openxmlformats.org/officeDocument/2006/relationships" xmlns:p="http://schemas.openxmlformats.org/presentationml/2006/main">
  <p:tag name="PA" val="v4.1.3"/>
</p:tagLst>
</file>

<file path=ppt/tags/tag596.xml><?xml version="1.0" encoding="utf-8"?>
<p:tagLst xmlns:a="http://schemas.openxmlformats.org/drawingml/2006/main" xmlns:r="http://schemas.openxmlformats.org/officeDocument/2006/relationships" xmlns:p="http://schemas.openxmlformats.org/presentationml/2006/main">
  <p:tag name="PA" val="v4.1.3"/>
</p:tagLst>
</file>

<file path=ppt/tags/tag597.xml><?xml version="1.0" encoding="utf-8"?>
<p:tagLst xmlns:a="http://schemas.openxmlformats.org/drawingml/2006/main" xmlns:r="http://schemas.openxmlformats.org/officeDocument/2006/relationships" xmlns:p="http://schemas.openxmlformats.org/presentationml/2006/main">
  <p:tag name="PA" val="v4.1.3"/>
</p:tagLst>
</file>

<file path=ppt/tags/tag598.xml><?xml version="1.0" encoding="utf-8"?>
<p:tagLst xmlns:a="http://schemas.openxmlformats.org/drawingml/2006/main" xmlns:r="http://schemas.openxmlformats.org/officeDocument/2006/relationships" xmlns:p="http://schemas.openxmlformats.org/presentationml/2006/main">
  <p:tag name="PA" val="v4.1.3"/>
</p:tagLst>
</file>

<file path=ppt/tags/tag59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00.xml><?xml version="1.0" encoding="utf-8"?>
<p:tagLst xmlns:a="http://schemas.openxmlformats.org/drawingml/2006/main" xmlns:r="http://schemas.openxmlformats.org/officeDocument/2006/relationships" xmlns:p="http://schemas.openxmlformats.org/presentationml/2006/main">
  <p:tag name="PA" val="v4.1.3"/>
</p:tagLst>
</file>

<file path=ppt/tags/tag601.xml><?xml version="1.0" encoding="utf-8"?>
<p:tagLst xmlns:a="http://schemas.openxmlformats.org/drawingml/2006/main" xmlns:r="http://schemas.openxmlformats.org/officeDocument/2006/relationships" xmlns:p="http://schemas.openxmlformats.org/presentationml/2006/main">
  <p:tag name="PA" val="v4.1.3"/>
</p:tagLst>
</file>

<file path=ppt/tags/tag602.xml><?xml version="1.0" encoding="utf-8"?>
<p:tagLst xmlns:a="http://schemas.openxmlformats.org/drawingml/2006/main" xmlns:r="http://schemas.openxmlformats.org/officeDocument/2006/relationships" xmlns:p="http://schemas.openxmlformats.org/presentationml/2006/main">
  <p:tag name="PA" val="v4.1.3"/>
</p:tagLst>
</file>

<file path=ppt/tags/tag603.xml><?xml version="1.0" encoding="utf-8"?>
<p:tagLst xmlns:a="http://schemas.openxmlformats.org/drawingml/2006/main" xmlns:r="http://schemas.openxmlformats.org/officeDocument/2006/relationships" xmlns:p="http://schemas.openxmlformats.org/presentationml/2006/main">
  <p:tag name="PA" val="v4.1.3"/>
</p:tagLst>
</file>

<file path=ppt/tags/tag604.xml><?xml version="1.0" encoding="utf-8"?>
<p:tagLst xmlns:a="http://schemas.openxmlformats.org/drawingml/2006/main" xmlns:r="http://schemas.openxmlformats.org/officeDocument/2006/relationships" xmlns:p="http://schemas.openxmlformats.org/presentationml/2006/main">
  <p:tag name="PA" val="v4.1.3"/>
</p:tagLst>
</file>

<file path=ppt/tags/tag605.xml><?xml version="1.0" encoding="utf-8"?>
<p:tagLst xmlns:a="http://schemas.openxmlformats.org/drawingml/2006/main" xmlns:r="http://schemas.openxmlformats.org/officeDocument/2006/relationships" xmlns:p="http://schemas.openxmlformats.org/presentationml/2006/main">
  <p:tag name="PA" val="v4.1.3"/>
</p:tagLst>
</file>

<file path=ppt/tags/tag606.xml><?xml version="1.0" encoding="utf-8"?>
<p:tagLst xmlns:a="http://schemas.openxmlformats.org/drawingml/2006/main" xmlns:r="http://schemas.openxmlformats.org/officeDocument/2006/relationships" xmlns:p="http://schemas.openxmlformats.org/presentationml/2006/main">
  <p:tag name="PA" val="v4.1.3"/>
</p:tagLst>
</file>

<file path=ppt/tags/tag607.xml><?xml version="1.0" encoding="utf-8"?>
<p:tagLst xmlns:a="http://schemas.openxmlformats.org/drawingml/2006/main" xmlns:r="http://schemas.openxmlformats.org/officeDocument/2006/relationships" xmlns:p="http://schemas.openxmlformats.org/presentationml/2006/main">
  <p:tag name="PA" val="v4.1.3"/>
</p:tagLst>
</file>

<file path=ppt/tags/tag608.xml><?xml version="1.0" encoding="utf-8"?>
<p:tagLst xmlns:a="http://schemas.openxmlformats.org/drawingml/2006/main" xmlns:r="http://schemas.openxmlformats.org/officeDocument/2006/relationships" xmlns:p="http://schemas.openxmlformats.org/presentationml/2006/main">
  <p:tag name="PA" val="v4.1.3"/>
</p:tagLst>
</file>

<file path=ppt/tags/tag609.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10.xml><?xml version="1.0" encoding="utf-8"?>
<p:tagLst xmlns:a="http://schemas.openxmlformats.org/drawingml/2006/main" xmlns:r="http://schemas.openxmlformats.org/officeDocument/2006/relationships" xmlns:p="http://schemas.openxmlformats.org/presentationml/2006/main">
  <p:tag name="PA" val="v4.1.3"/>
</p:tagLst>
</file>

<file path=ppt/tags/tag611.xml><?xml version="1.0" encoding="utf-8"?>
<p:tagLst xmlns:a="http://schemas.openxmlformats.org/drawingml/2006/main" xmlns:r="http://schemas.openxmlformats.org/officeDocument/2006/relationships" xmlns:p="http://schemas.openxmlformats.org/presentationml/2006/main">
  <p:tag name="PA" val="v4.1.3"/>
</p:tagLst>
</file>

<file path=ppt/tags/tag612.xml><?xml version="1.0" encoding="utf-8"?>
<p:tagLst xmlns:a="http://schemas.openxmlformats.org/drawingml/2006/main" xmlns:r="http://schemas.openxmlformats.org/officeDocument/2006/relationships" xmlns:p="http://schemas.openxmlformats.org/presentationml/2006/main">
  <p:tag name="PA" val="v4.1.3"/>
</p:tagLst>
</file>

<file path=ppt/tags/tag613.xml><?xml version="1.0" encoding="utf-8"?>
<p:tagLst xmlns:a="http://schemas.openxmlformats.org/drawingml/2006/main" xmlns:r="http://schemas.openxmlformats.org/officeDocument/2006/relationships" xmlns:p="http://schemas.openxmlformats.org/presentationml/2006/main">
  <p:tag name="PA" val="v4.1.3"/>
</p:tagLst>
</file>

<file path=ppt/tags/tag614.xml><?xml version="1.0" encoding="utf-8"?>
<p:tagLst xmlns:a="http://schemas.openxmlformats.org/drawingml/2006/main" xmlns:r="http://schemas.openxmlformats.org/officeDocument/2006/relationships" xmlns:p="http://schemas.openxmlformats.org/presentationml/2006/main">
  <p:tag name="PA" val="v4.1.3"/>
</p:tagLst>
</file>

<file path=ppt/tags/tag615.xml><?xml version="1.0" encoding="utf-8"?>
<p:tagLst xmlns:a="http://schemas.openxmlformats.org/drawingml/2006/main" xmlns:r="http://schemas.openxmlformats.org/officeDocument/2006/relationships" xmlns:p="http://schemas.openxmlformats.org/presentationml/2006/main">
  <p:tag name="PA" val="v4.1.3"/>
</p:tagLst>
</file>

<file path=ppt/tags/tag616.xml><?xml version="1.0" encoding="utf-8"?>
<p:tagLst xmlns:a="http://schemas.openxmlformats.org/drawingml/2006/main" xmlns:r="http://schemas.openxmlformats.org/officeDocument/2006/relationships" xmlns:p="http://schemas.openxmlformats.org/presentationml/2006/main">
  <p:tag name="PA" val="v4.1.3"/>
</p:tagLst>
</file>

<file path=ppt/tags/tag617.xml><?xml version="1.0" encoding="utf-8"?>
<p:tagLst xmlns:a="http://schemas.openxmlformats.org/drawingml/2006/main" xmlns:r="http://schemas.openxmlformats.org/officeDocument/2006/relationships" xmlns:p="http://schemas.openxmlformats.org/presentationml/2006/main">
  <p:tag name="PA" val="v4.1.3"/>
</p:tagLst>
</file>

<file path=ppt/tags/tag618.xml><?xml version="1.0" encoding="utf-8"?>
<p:tagLst xmlns:a="http://schemas.openxmlformats.org/drawingml/2006/main" xmlns:r="http://schemas.openxmlformats.org/officeDocument/2006/relationships" xmlns:p="http://schemas.openxmlformats.org/presentationml/2006/main">
  <p:tag name="PA" val="v4.1.3"/>
</p:tagLst>
</file>

<file path=ppt/tags/tag619.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20.xml><?xml version="1.0" encoding="utf-8"?>
<p:tagLst xmlns:a="http://schemas.openxmlformats.org/drawingml/2006/main" xmlns:r="http://schemas.openxmlformats.org/officeDocument/2006/relationships" xmlns:p="http://schemas.openxmlformats.org/presentationml/2006/main">
  <p:tag name="PA" val="v4.1.3"/>
</p:tagLst>
</file>

<file path=ppt/tags/tag621.xml><?xml version="1.0" encoding="utf-8"?>
<p:tagLst xmlns:a="http://schemas.openxmlformats.org/drawingml/2006/main" xmlns:r="http://schemas.openxmlformats.org/officeDocument/2006/relationships" xmlns:p="http://schemas.openxmlformats.org/presentationml/2006/main">
  <p:tag name="PA" val="v4.1.3"/>
</p:tagLst>
</file>

<file path=ppt/tags/tag622.xml><?xml version="1.0" encoding="utf-8"?>
<p:tagLst xmlns:a="http://schemas.openxmlformats.org/drawingml/2006/main" xmlns:r="http://schemas.openxmlformats.org/officeDocument/2006/relationships" xmlns:p="http://schemas.openxmlformats.org/presentationml/2006/main">
  <p:tag name="PA" val="v4.1.3"/>
</p:tagLst>
</file>

<file path=ppt/tags/tag623.xml><?xml version="1.0" encoding="utf-8"?>
<p:tagLst xmlns:a="http://schemas.openxmlformats.org/drawingml/2006/main" xmlns:r="http://schemas.openxmlformats.org/officeDocument/2006/relationships" xmlns:p="http://schemas.openxmlformats.org/presentationml/2006/main">
  <p:tag name="PA" val="v4.1.3"/>
</p:tagLst>
</file>

<file path=ppt/tags/tag624.xml><?xml version="1.0" encoding="utf-8"?>
<p:tagLst xmlns:a="http://schemas.openxmlformats.org/drawingml/2006/main" xmlns:r="http://schemas.openxmlformats.org/officeDocument/2006/relationships" xmlns:p="http://schemas.openxmlformats.org/presentationml/2006/main">
  <p:tag name="PA" val="v4.1.3"/>
</p:tagLst>
</file>

<file path=ppt/tags/tag625.xml><?xml version="1.0" encoding="utf-8"?>
<p:tagLst xmlns:a="http://schemas.openxmlformats.org/drawingml/2006/main" xmlns:r="http://schemas.openxmlformats.org/officeDocument/2006/relationships" xmlns:p="http://schemas.openxmlformats.org/presentationml/2006/main">
  <p:tag name="PA" val="v4.1.3"/>
</p:tagLst>
</file>

<file path=ppt/tags/tag626.xml><?xml version="1.0" encoding="utf-8"?>
<p:tagLst xmlns:a="http://schemas.openxmlformats.org/drawingml/2006/main" xmlns:r="http://schemas.openxmlformats.org/officeDocument/2006/relationships" xmlns:p="http://schemas.openxmlformats.org/presentationml/2006/main">
  <p:tag name="PA" val="v4.1.3"/>
</p:tagLst>
</file>

<file path=ppt/tags/tag627.xml><?xml version="1.0" encoding="utf-8"?>
<p:tagLst xmlns:a="http://schemas.openxmlformats.org/drawingml/2006/main" xmlns:r="http://schemas.openxmlformats.org/officeDocument/2006/relationships" xmlns:p="http://schemas.openxmlformats.org/presentationml/2006/main">
  <p:tag name="PA" val="v4.1.3"/>
</p:tagLst>
</file>

<file path=ppt/tags/tag628.xml><?xml version="1.0" encoding="utf-8"?>
<p:tagLst xmlns:a="http://schemas.openxmlformats.org/drawingml/2006/main" xmlns:r="http://schemas.openxmlformats.org/officeDocument/2006/relationships" xmlns:p="http://schemas.openxmlformats.org/presentationml/2006/main">
  <p:tag name="PA" val="v4.1.3"/>
</p:tagLst>
</file>

<file path=ppt/tags/tag629.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30.xml><?xml version="1.0" encoding="utf-8"?>
<p:tagLst xmlns:a="http://schemas.openxmlformats.org/drawingml/2006/main" xmlns:r="http://schemas.openxmlformats.org/officeDocument/2006/relationships" xmlns:p="http://schemas.openxmlformats.org/presentationml/2006/main">
  <p:tag name="PA" val="v4.1.3"/>
</p:tagLst>
</file>

<file path=ppt/tags/tag631.xml><?xml version="1.0" encoding="utf-8"?>
<p:tagLst xmlns:a="http://schemas.openxmlformats.org/drawingml/2006/main" xmlns:r="http://schemas.openxmlformats.org/officeDocument/2006/relationships" xmlns:p="http://schemas.openxmlformats.org/presentationml/2006/main">
  <p:tag name="PA" val="v4.1.3"/>
</p:tagLst>
</file>

<file path=ppt/tags/tag632.xml><?xml version="1.0" encoding="utf-8"?>
<p:tagLst xmlns:a="http://schemas.openxmlformats.org/drawingml/2006/main" xmlns:r="http://schemas.openxmlformats.org/officeDocument/2006/relationships" xmlns:p="http://schemas.openxmlformats.org/presentationml/2006/main">
  <p:tag name="PA" val="v4.1.3"/>
</p:tagLst>
</file>

<file path=ppt/tags/tag633.xml><?xml version="1.0" encoding="utf-8"?>
<p:tagLst xmlns:a="http://schemas.openxmlformats.org/drawingml/2006/main" xmlns:r="http://schemas.openxmlformats.org/officeDocument/2006/relationships" xmlns:p="http://schemas.openxmlformats.org/presentationml/2006/main">
  <p:tag name="PA" val="v4.1.3"/>
</p:tagLst>
</file>

<file path=ppt/tags/tag634.xml><?xml version="1.0" encoding="utf-8"?>
<p:tagLst xmlns:a="http://schemas.openxmlformats.org/drawingml/2006/main" xmlns:r="http://schemas.openxmlformats.org/officeDocument/2006/relationships" xmlns:p="http://schemas.openxmlformats.org/presentationml/2006/main">
  <p:tag name="PA" val="v4.1.3"/>
</p:tagLst>
</file>

<file path=ppt/tags/tag635.xml><?xml version="1.0" encoding="utf-8"?>
<p:tagLst xmlns:a="http://schemas.openxmlformats.org/drawingml/2006/main" xmlns:r="http://schemas.openxmlformats.org/officeDocument/2006/relationships" xmlns:p="http://schemas.openxmlformats.org/presentationml/2006/main">
  <p:tag name="PA" val="v4.1.3"/>
</p:tagLst>
</file>

<file path=ppt/tags/tag636.xml><?xml version="1.0" encoding="utf-8"?>
<p:tagLst xmlns:a="http://schemas.openxmlformats.org/drawingml/2006/main" xmlns:r="http://schemas.openxmlformats.org/officeDocument/2006/relationships" xmlns:p="http://schemas.openxmlformats.org/presentationml/2006/main">
  <p:tag name="PA" val="v4.1.3"/>
</p:tagLst>
</file>

<file path=ppt/tags/tag637.xml><?xml version="1.0" encoding="utf-8"?>
<p:tagLst xmlns:a="http://schemas.openxmlformats.org/drawingml/2006/main" xmlns:r="http://schemas.openxmlformats.org/officeDocument/2006/relationships" xmlns:p="http://schemas.openxmlformats.org/presentationml/2006/main">
  <p:tag name="PA" val="v4.1.3"/>
</p:tagLst>
</file>

<file path=ppt/tags/tag638.xml><?xml version="1.0" encoding="utf-8"?>
<p:tagLst xmlns:a="http://schemas.openxmlformats.org/drawingml/2006/main" xmlns:r="http://schemas.openxmlformats.org/officeDocument/2006/relationships" xmlns:p="http://schemas.openxmlformats.org/presentationml/2006/main">
  <p:tag name="PA" val="v4.1.3"/>
</p:tagLst>
</file>

<file path=ppt/tags/tag639.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40.xml><?xml version="1.0" encoding="utf-8"?>
<p:tagLst xmlns:a="http://schemas.openxmlformats.org/drawingml/2006/main" xmlns:r="http://schemas.openxmlformats.org/officeDocument/2006/relationships" xmlns:p="http://schemas.openxmlformats.org/presentationml/2006/main">
  <p:tag name="PA" val="v4.1.3"/>
</p:tagLst>
</file>

<file path=ppt/tags/tag641.xml><?xml version="1.0" encoding="utf-8"?>
<p:tagLst xmlns:a="http://schemas.openxmlformats.org/drawingml/2006/main" xmlns:r="http://schemas.openxmlformats.org/officeDocument/2006/relationships" xmlns:p="http://schemas.openxmlformats.org/presentationml/2006/main">
  <p:tag name="PA" val="v4.1.3"/>
</p:tagLst>
</file>

<file path=ppt/tags/tag642.xml><?xml version="1.0" encoding="utf-8"?>
<p:tagLst xmlns:a="http://schemas.openxmlformats.org/drawingml/2006/main" xmlns:r="http://schemas.openxmlformats.org/officeDocument/2006/relationships" xmlns:p="http://schemas.openxmlformats.org/presentationml/2006/main">
  <p:tag name="PA" val="v4.1.3"/>
</p:tagLst>
</file>

<file path=ppt/tags/tag643.xml><?xml version="1.0" encoding="utf-8"?>
<p:tagLst xmlns:a="http://schemas.openxmlformats.org/drawingml/2006/main" xmlns:r="http://schemas.openxmlformats.org/officeDocument/2006/relationships" xmlns:p="http://schemas.openxmlformats.org/presentationml/2006/main">
  <p:tag name="PA" val="v4.1.3"/>
</p:tagLst>
</file>

<file path=ppt/tags/tag644.xml><?xml version="1.0" encoding="utf-8"?>
<p:tagLst xmlns:a="http://schemas.openxmlformats.org/drawingml/2006/main" xmlns:r="http://schemas.openxmlformats.org/officeDocument/2006/relationships" xmlns:p="http://schemas.openxmlformats.org/presentationml/2006/main">
  <p:tag name="PA" val="v4.1.3"/>
</p:tagLst>
</file>

<file path=ppt/tags/tag645.xml><?xml version="1.0" encoding="utf-8"?>
<p:tagLst xmlns:a="http://schemas.openxmlformats.org/drawingml/2006/main" xmlns:r="http://schemas.openxmlformats.org/officeDocument/2006/relationships" xmlns:p="http://schemas.openxmlformats.org/presentationml/2006/main">
  <p:tag name="PA" val="v4.1.3"/>
</p:tagLst>
</file>

<file path=ppt/tags/tag646.xml><?xml version="1.0" encoding="utf-8"?>
<p:tagLst xmlns:a="http://schemas.openxmlformats.org/drawingml/2006/main" xmlns:r="http://schemas.openxmlformats.org/officeDocument/2006/relationships" xmlns:p="http://schemas.openxmlformats.org/presentationml/2006/main">
  <p:tag name="PA" val="v4.1.3"/>
</p:tagLst>
</file>

<file path=ppt/tags/tag647.xml><?xml version="1.0" encoding="utf-8"?>
<p:tagLst xmlns:a="http://schemas.openxmlformats.org/drawingml/2006/main" xmlns:r="http://schemas.openxmlformats.org/officeDocument/2006/relationships" xmlns:p="http://schemas.openxmlformats.org/presentationml/2006/main">
  <p:tag name="PA" val="v4.1.3"/>
</p:tagLst>
</file>

<file path=ppt/tags/tag648.xml><?xml version="1.0" encoding="utf-8"?>
<p:tagLst xmlns:a="http://schemas.openxmlformats.org/drawingml/2006/main" xmlns:r="http://schemas.openxmlformats.org/officeDocument/2006/relationships" xmlns:p="http://schemas.openxmlformats.org/presentationml/2006/main">
  <p:tag name="PA" val="v4.1.3"/>
</p:tagLst>
</file>

<file path=ppt/tags/tag649.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50.xml><?xml version="1.0" encoding="utf-8"?>
<p:tagLst xmlns:a="http://schemas.openxmlformats.org/drawingml/2006/main" xmlns:r="http://schemas.openxmlformats.org/officeDocument/2006/relationships" xmlns:p="http://schemas.openxmlformats.org/presentationml/2006/main">
  <p:tag name="PA" val="v4.1.3"/>
</p:tagLst>
</file>

<file path=ppt/tags/tag651.xml><?xml version="1.0" encoding="utf-8"?>
<p:tagLst xmlns:a="http://schemas.openxmlformats.org/drawingml/2006/main" xmlns:r="http://schemas.openxmlformats.org/officeDocument/2006/relationships" xmlns:p="http://schemas.openxmlformats.org/presentationml/2006/main">
  <p:tag name="PA" val="v4.1.3"/>
</p:tagLst>
</file>

<file path=ppt/tags/tag652.xml><?xml version="1.0" encoding="utf-8"?>
<p:tagLst xmlns:a="http://schemas.openxmlformats.org/drawingml/2006/main" xmlns:r="http://schemas.openxmlformats.org/officeDocument/2006/relationships" xmlns:p="http://schemas.openxmlformats.org/presentationml/2006/main">
  <p:tag name="PA" val="v4.1.3"/>
</p:tagLst>
</file>

<file path=ppt/tags/tag653.xml><?xml version="1.0" encoding="utf-8"?>
<p:tagLst xmlns:a="http://schemas.openxmlformats.org/drawingml/2006/main" xmlns:r="http://schemas.openxmlformats.org/officeDocument/2006/relationships" xmlns:p="http://schemas.openxmlformats.org/presentationml/2006/main">
  <p:tag name="PA" val="v4.1.3"/>
</p:tagLst>
</file>

<file path=ppt/tags/tag654.xml><?xml version="1.0" encoding="utf-8"?>
<p:tagLst xmlns:a="http://schemas.openxmlformats.org/drawingml/2006/main" xmlns:r="http://schemas.openxmlformats.org/officeDocument/2006/relationships" xmlns:p="http://schemas.openxmlformats.org/presentationml/2006/main">
  <p:tag name="PA" val="v4.1.3"/>
</p:tagLst>
</file>

<file path=ppt/tags/tag655.xml><?xml version="1.0" encoding="utf-8"?>
<p:tagLst xmlns:a="http://schemas.openxmlformats.org/drawingml/2006/main" xmlns:r="http://schemas.openxmlformats.org/officeDocument/2006/relationships" xmlns:p="http://schemas.openxmlformats.org/presentationml/2006/main">
  <p:tag name="PA" val="v4.1.3"/>
</p:tagLst>
</file>

<file path=ppt/tags/tag656.xml><?xml version="1.0" encoding="utf-8"?>
<p:tagLst xmlns:a="http://schemas.openxmlformats.org/drawingml/2006/main" xmlns:r="http://schemas.openxmlformats.org/officeDocument/2006/relationships" xmlns:p="http://schemas.openxmlformats.org/presentationml/2006/main">
  <p:tag name="PA" val="v4.1.3"/>
</p:tagLst>
</file>

<file path=ppt/tags/tag657.xml><?xml version="1.0" encoding="utf-8"?>
<p:tagLst xmlns:a="http://schemas.openxmlformats.org/drawingml/2006/main" xmlns:r="http://schemas.openxmlformats.org/officeDocument/2006/relationships" xmlns:p="http://schemas.openxmlformats.org/presentationml/2006/main">
  <p:tag name="PA" val="v4.1.3"/>
</p:tagLst>
</file>

<file path=ppt/tags/tag658.xml><?xml version="1.0" encoding="utf-8"?>
<p:tagLst xmlns:a="http://schemas.openxmlformats.org/drawingml/2006/main" xmlns:r="http://schemas.openxmlformats.org/officeDocument/2006/relationships" xmlns:p="http://schemas.openxmlformats.org/presentationml/2006/main">
  <p:tag name="PA" val="v4.1.3"/>
</p:tagLst>
</file>

<file path=ppt/tags/tag659.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60.xml><?xml version="1.0" encoding="utf-8"?>
<p:tagLst xmlns:a="http://schemas.openxmlformats.org/drawingml/2006/main" xmlns:r="http://schemas.openxmlformats.org/officeDocument/2006/relationships" xmlns:p="http://schemas.openxmlformats.org/presentationml/2006/main">
  <p:tag name="PA" val="v4.1.3"/>
</p:tagLst>
</file>

<file path=ppt/tags/tag661.xml><?xml version="1.0" encoding="utf-8"?>
<p:tagLst xmlns:a="http://schemas.openxmlformats.org/drawingml/2006/main" xmlns:r="http://schemas.openxmlformats.org/officeDocument/2006/relationships" xmlns:p="http://schemas.openxmlformats.org/presentationml/2006/main">
  <p:tag name="PA" val="v4.1.3"/>
</p:tagLst>
</file>

<file path=ppt/tags/tag662.xml><?xml version="1.0" encoding="utf-8"?>
<p:tagLst xmlns:a="http://schemas.openxmlformats.org/drawingml/2006/main" xmlns:r="http://schemas.openxmlformats.org/officeDocument/2006/relationships" xmlns:p="http://schemas.openxmlformats.org/presentationml/2006/main">
  <p:tag name="PA" val="v4.1.3"/>
</p:tagLst>
</file>

<file path=ppt/tags/tag663.xml><?xml version="1.0" encoding="utf-8"?>
<p:tagLst xmlns:a="http://schemas.openxmlformats.org/drawingml/2006/main" xmlns:r="http://schemas.openxmlformats.org/officeDocument/2006/relationships" xmlns:p="http://schemas.openxmlformats.org/presentationml/2006/main">
  <p:tag name="PA" val="v4.1.3"/>
</p:tagLst>
</file>

<file path=ppt/tags/tag664.xml><?xml version="1.0" encoding="utf-8"?>
<p:tagLst xmlns:a="http://schemas.openxmlformats.org/drawingml/2006/main" xmlns:r="http://schemas.openxmlformats.org/officeDocument/2006/relationships" xmlns:p="http://schemas.openxmlformats.org/presentationml/2006/main">
  <p:tag name="PA" val="v4.1.3"/>
</p:tagLst>
</file>

<file path=ppt/tags/tag665.xml><?xml version="1.0" encoding="utf-8"?>
<p:tagLst xmlns:a="http://schemas.openxmlformats.org/drawingml/2006/main" xmlns:r="http://schemas.openxmlformats.org/officeDocument/2006/relationships" xmlns:p="http://schemas.openxmlformats.org/presentationml/2006/main">
  <p:tag name="PA" val="v4.1.3"/>
</p:tagLst>
</file>

<file path=ppt/tags/tag666.xml><?xml version="1.0" encoding="utf-8"?>
<p:tagLst xmlns:a="http://schemas.openxmlformats.org/drawingml/2006/main" xmlns:r="http://schemas.openxmlformats.org/officeDocument/2006/relationships" xmlns:p="http://schemas.openxmlformats.org/presentationml/2006/main">
  <p:tag name="PA" val="v4.1.3"/>
</p:tagLst>
</file>

<file path=ppt/tags/tag667.xml><?xml version="1.0" encoding="utf-8"?>
<p:tagLst xmlns:a="http://schemas.openxmlformats.org/drawingml/2006/main" xmlns:r="http://schemas.openxmlformats.org/officeDocument/2006/relationships" xmlns:p="http://schemas.openxmlformats.org/presentationml/2006/main">
  <p:tag name="PA" val="v4.1.3"/>
</p:tagLst>
</file>

<file path=ppt/tags/tag668.xml><?xml version="1.0" encoding="utf-8"?>
<p:tagLst xmlns:a="http://schemas.openxmlformats.org/drawingml/2006/main" xmlns:r="http://schemas.openxmlformats.org/officeDocument/2006/relationships" xmlns:p="http://schemas.openxmlformats.org/presentationml/2006/main">
  <p:tag name="PA" val="v4.1.3"/>
</p:tagLst>
</file>

<file path=ppt/tags/tag669.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70.xml><?xml version="1.0" encoding="utf-8"?>
<p:tagLst xmlns:a="http://schemas.openxmlformats.org/drawingml/2006/main" xmlns:r="http://schemas.openxmlformats.org/officeDocument/2006/relationships" xmlns:p="http://schemas.openxmlformats.org/presentationml/2006/main">
  <p:tag name="PA" val="v4.1.3"/>
</p:tagLst>
</file>

<file path=ppt/tags/tag671.xml><?xml version="1.0" encoding="utf-8"?>
<p:tagLst xmlns:a="http://schemas.openxmlformats.org/drawingml/2006/main" xmlns:r="http://schemas.openxmlformats.org/officeDocument/2006/relationships" xmlns:p="http://schemas.openxmlformats.org/presentationml/2006/main">
  <p:tag name="PA" val="v4.1.3"/>
</p:tagLst>
</file>

<file path=ppt/tags/tag672.xml><?xml version="1.0" encoding="utf-8"?>
<p:tagLst xmlns:a="http://schemas.openxmlformats.org/drawingml/2006/main" xmlns:r="http://schemas.openxmlformats.org/officeDocument/2006/relationships" xmlns:p="http://schemas.openxmlformats.org/presentationml/2006/main">
  <p:tag name="PA" val="v4.1.3"/>
</p:tagLst>
</file>

<file path=ppt/tags/tag673.xml><?xml version="1.0" encoding="utf-8"?>
<p:tagLst xmlns:a="http://schemas.openxmlformats.org/drawingml/2006/main" xmlns:r="http://schemas.openxmlformats.org/officeDocument/2006/relationships" xmlns:p="http://schemas.openxmlformats.org/presentationml/2006/main">
  <p:tag name="PA" val="v4.1.3"/>
</p:tagLst>
</file>

<file path=ppt/tags/tag674.xml><?xml version="1.0" encoding="utf-8"?>
<p:tagLst xmlns:a="http://schemas.openxmlformats.org/drawingml/2006/main" xmlns:r="http://schemas.openxmlformats.org/officeDocument/2006/relationships" xmlns:p="http://schemas.openxmlformats.org/presentationml/2006/main">
  <p:tag name="PA" val="v4.1.3"/>
</p:tagLst>
</file>

<file path=ppt/tags/tag675.xml><?xml version="1.0" encoding="utf-8"?>
<p:tagLst xmlns:a="http://schemas.openxmlformats.org/drawingml/2006/main" xmlns:r="http://schemas.openxmlformats.org/officeDocument/2006/relationships" xmlns:p="http://schemas.openxmlformats.org/presentationml/2006/main">
  <p:tag name="PA" val="v4.1.3"/>
</p:tagLst>
</file>

<file path=ppt/tags/tag676.xml><?xml version="1.0" encoding="utf-8"?>
<p:tagLst xmlns:a="http://schemas.openxmlformats.org/drawingml/2006/main" xmlns:r="http://schemas.openxmlformats.org/officeDocument/2006/relationships" xmlns:p="http://schemas.openxmlformats.org/presentationml/2006/main">
  <p:tag name="PA" val="v4.1.3"/>
</p:tagLst>
</file>

<file path=ppt/tags/tag677.xml><?xml version="1.0" encoding="utf-8"?>
<p:tagLst xmlns:a="http://schemas.openxmlformats.org/drawingml/2006/main" xmlns:r="http://schemas.openxmlformats.org/officeDocument/2006/relationships" xmlns:p="http://schemas.openxmlformats.org/presentationml/2006/main">
  <p:tag name="PA" val="v4.1.3"/>
</p:tagLst>
</file>

<file path=ppt/tags/tag678.xml><?xml version="1.0" encoding="utf-8"?>
<p:tagLst xmlns:a="http://schemas.openxmlformats.org/drawingml/2006/main" xmlns:r="http://schemas.openxmlformats.org/officeDocument/2006/relationships" xmlns:p="http://schemas.openxmlformats.org/presentationml/2006/main">
  <p:tag name="PA" val="v4.1.3"/>
</p:tagLst>
</file>

<file path=ppt/tags/tag679.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80.xml><?xml version="1.0" encoding="utf-8"?>
<p:tagLst xmlns:a="http://schemas.openxmlformats.org/drawingml/2006/main" xmlns:r="http://schemas.openxmlformats.org/officeDocument/2006/relationships" xmlns:p="http://schemas.openxmlformats.org/presentationml/2006/main">
  <p:tag name="PA" val="v4.1.3"/>
</p:tagLst>
</file>

<file path=ppt/tags/tag681.xml><?xml version="1.0" encoding="utf-8"?>
<p:tagLst xmlns:a="http://schemas.openxmlformats.org/drawingml/2006/main" xmlns:r="http://schemas.openxmlformats.org/officeDocument/2006/relationships" xmlns:p="http://schemas.openxmlformats.org/presentationml/2006/main">
  <p:tag name="PA" val="v4.1.3"/>
</p:tagLst>
</file>

<file path=ppt/tags/tag682.xml><?xml version="1.0" encoding="utf-8"?>
<p:tagLst xmlns:a="http://schemas.openxmlformats.org/drawingml/2006/main" xmlns:r="http://schemas.openxmlformats.org/officeDocument/2006/relationships" xmlns:p="http://schemas.openxmlformats.org/presentationml/2006/main">
  <p:tag name="PA" val="v4.1.3"/>
</p:tagLst>
</file>

<file path=ppt/tags/tag683.xml><?xml version="1.0" encoding="utf-8"?>
<p:tagLst xmlns:a="http://schemas.openxmlformats.org/drawingml/2006/main" xmlns:r="http://schemas.openxmlformats.org/officeDocument/2006/relationships" xmlns:p="http://schemas.openxmlformats.org/presentationml/2006/main">
  <p:tag name="PA" val="v4.1.3"/>
</p:tagLst>
</file>

<file path=ppt/tags/tag684.xml><?xml version="1.0" encoding="utf-8"?>
<p:tagLst xmlns:a="http://schemas.openxmlformats.org/drawingml/2006/main" xmlns:r="http://schemas.openxmlformats.org/officeDocument/2006/relationships" xmlns:p="http://schemas.openxmlformats.org/presentationml/2006/main">
  <p:tag name="PA" val="v4.1.3"/>
</p:tagLst>
</file>

<file path=ppt/tags/tag685.xml><?xml version="1.0" encoding="utf-8"?>
<p:tagLst xmlns:a="http://schemas.openxmlformats.org/drawingml/2006/main" xmlns:r="http://schemas.openxmlformats.org/officeDocument/2006/relationships" xmlns:p="http://schemas.openxmlformats.org/presentationml/2006/main">
  <p:tag name="PA" val="v4.1.3"/>
</p:tagLst>
</file>

<file path=ppt/tags/tag686.xml><?xml version="1.0" encoding="utf-8"?>
<p:tagLst xmlns:a="http://schemas.openxmlformats.org/drawingml/2006/main" xmlns:r="http://schemas.openxmlformats.org/officeDocument/2006/relationships" xmlns:p="http://schemas.openxmlformats.org/presentationml/2006/main">
  <p:tag name="PA" val="v4.1.3"/>
</p:tagLst>
</file>

<file path=ppt/tags/tag687.xml><?xml version="1.0" encoding="utf-8"?>
<p:tagLst xmlns:a="http://schemas.openxmlformats.org/drawingml/2006/main" xmlns:r="http://schemas.openxmlformats.org/officeDocument/2006/relationships" xmlns:p="http://schemas.openxmlformats.org/presentationml/2006/main">
  <p:tag name="PA" val="v4.1.3"/>
</p:tagLst>
</file>

<file path=ppt/tags/tag688.xml><?xml version="1.0" encoding="utf-8"?>
<p:tagLst xmlns:a="http://schemas.openxmlformats.org/drawingml/2006/main" xmlns:r="http://schemas.openxmlformats.org/officeDocument/2006/relationships" xmlns:p="http://schemas.openxmlformats.org/presentationml/2006/main">
  <p:tag name="PA" val="v4.1.3"/>
</p:tagLst>
</file>

<file path=ppt/tags/tag689.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690.xml><?xml version="1.0" encoding="utf-8"?>
<p:tagLst xmlns:a="http://schemas.openxmlformats.org/drawingml/2006/main" xmlns:r="http://schemas.openxmlformats.org/officeDocument/2006/relationships" xmlns:p="http://schemas.openxmlformats.org/presentationml/2006/main">
  <p:tag name="PA" val="v4.1.3"/>
</p:tagLst>
</file>

<file path=ppt/tags/tag691.xml><?xml version="1.0" encoding="utf-8"?>
<p:tagLst xmlns:a="http://schemas.openxmlformats.org/drawingml/2006/main" xmlns:r="http://schemas.openxmlformats.org/officeDocument/2006/relationships" xmlns:p="http://schemas.openxmlformats.org/presentationml/2006/main">
  <p:tag name="PA" val="v4.1.3"/>
</p:tagLst>
</file>

<file path=ppt/tags/tag692.xml><?xml version="1.0" encoding="utf-8"?>
<p:tagLst xmlns:a="http://schemas.openxmlformats.org/drawingml/2006/main" xmlns:r="http://schemas.openxmlformats.org/officeDocument/2006/relationships" xmlns:p="http://schemas.openxmlformats.org/presentationml/2006/main">
  <p:tag name="PA" val="v4.1.3"/>
</p:tagLst>
</file>

<file path=ppt/tags/tag693.xml><?xml version="1.0" encoding="utf-8"?>
<p:tagLst xmlns:a="http://schemas.openxmlformats.org/drawingml/2006/main" xmlns:r="http://schemas.openxmlformats.org/officeDocument/2006/relationships" xmlns:p="http://schemas.openxmlformats.org/presentationml/2006/main">
  <p:tag name="PA" val="v4.1.3"/>
</p:tagLst>
</file>

<file path=ppt/tags/tag694.xml><?xml version="1.0" encoding="utf-8"?>
<p:tagLst xmlns:a="http://schemas.openxmlformats.org/drawingml/2006/main" xmlns:r="http://schemas.openxmlformats.org/officeDocument/2006/relationships" xmlns:p="http://schemas.openxmlformats.org/presentationml/2006/main">
  <p:tag name="PA" val="v4.1.3"/>
</p:tagLst>
</file>

<file path=ppt/tags/tag695.xml><?xml version="1.0" encoding="utf-8"?>
<p:tagLst xmlns:a="http://schemas.openxmlformats.org/drawingml/2006/main" xmlns:r="http://schemas.openxmlformats.org/officeDocument/2006/relationships" xmlns:p="http://schemas.openxmlformats.org/presentationml/2006/main">
  <p:tag name="PA" val="v4.1.3"/>
</p:tagLst>
</file>

<file path=ppt/tags/tag696.xml><?xml version="1.0" encoding="utf-8"?>
<p:tagLst xmlns:a="http://schemas.openxmlformats.org/drawingml/2006/main" xmlns:r="http://schemas.openxmlformats.org/officeDocument/2006/relationships" xmlns:p="http://schemas.openxmlformats.org/presentationml/2006/main">
  <p:tag name="PA" val="v4.1.3"/>
</p:tagLst>
</file>

<file path=ppt/tags/tag697.xml><?xml version="1.0" encoding="utf-8"?>
<p:tagLst xmlns:a="http://schemas.openxmlformats.org/drawingml/2006/main" xmlns:r="http://schemas.openxmlformats.org/officeDocument/2006/relationships" xmlns:p="http://schemas.openxmlformats.org/presentationml/2006/main">
  <p:tag name="PA" val="v4.1.3"/>
</p:tagLst>
</file>

<file path=ppt/tags/tag698.xml><?xml version="1.0" encoding="utf-8"?>
<p:tagLst xmlns:a="http://schemas.openxmlformats.org/drawingml/2006/main" xmlns:r="http://schemas.openxmlformats.org/officeDocument/2006/relationships" xmlns:p="http://schemas.openxmlformats.org/presentationml/2006/main">
  <p:tag name="PA" val="v4.1.3"/>
</p:tagLst>
</file>

<file path=ppt/tags/tag69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00.xml><?xml version="1.0" encoding="utf-8"?>
<p:tagLst xmlns:a="http://schemas.openxmlformats.org/drawingml/2006/main" xmlns:r="http://schemas.openxmlformats.org/officeDocument/2006/relationships" xmlns:p="http://schemas.openxmlformats.org/presentationml/2006/main">
  <p:tag name="PA" val="v4.1.3"/>
</p:tagLst>
</file>

<file path=ppt/tags/tag701.xml><?xml version="1.0" encoding="utf-8"?>
<p:tagLst xmlns:a="http://schemas.openxmlformats.org/drawingml/2006/main" xmlns:r="http://schemas.openxmlformats.org/officeDocument/2006/relationships" xmlns:p="http://schemas.openxmlformats.org/presentationml/2006/main">
  <p:tag name="PA" val="v4.1.3"/>
</p:tagLst>
</file>

<file path=ppt/tags/tag702.xml><?xml version="1.0" encoding="utf-8"?>
<p:tagLst xmlns:a="http://schemas.openxmlformats.org/drawingml/2006/main" xmlns:r="http://schemas.openxmlformats.org/officeDocument/2006/relationships" xmlns:p="http://schemas.openxmlformats.org/presentationml/2006/main">
  <p:tag name="PA" val="v4.1.3"/>
</p:tagLst>
</file>

<file path=ppt/tags/tag703.xml><?xml version="1.0" encoding="utf-8"?>
<p:tagLst xmlns:a="http://schemas.openxmlformats.org/drawingml/2006/main" xmlns:r="http://schemas.openxmlformats.org/officeDocument/2006/relationships" xmlns:p="http://schemas.openxmlformats.org/presentationml/2006/main">
  <p:tag name="PA" val="v4.1.3"/>
</p:tagLst>
</file>

<file path=ppt/tags/tag704.xml><?xml version="1.0" encoding="utf-8"?>
<p:tagLst xmlns:a="http://schemas.openxmlformats.org/drawingml/2006/main" xmlns:r="http://schemas.openxmlformats.org/officeDocument/2006/relationships" xmlns:p="http://schemas.openxmlformats.org/presentationml/2006/main">
  <p:tag name="PA" val="v4.1.3"/>
</p:tagLst>
</file>

<file path=ppt/tags/tag705.xml><?xml version="1.0" encoding="utf-8"?>
<p:tagLst xmlns:a="http://schemas.openxmlformats.org/drawingml/2006/main" xmlns:r="http://schemas.openxmlformats.org/officeDocument/2006/relationships" xmlns:p="http://schemas.openxmlformats.org/presentationml/2006/main">
  <p:tag name="PA" val="v4.1.3"/>
</p:tagLst>
</file>

<file path=ppt/tags/tag706.xml><?xml version="1.0" encoding="utf-8"?>
<p:tagLst xmlns:a="http://schemas.openxmlformats.org/drawingml/2006/main" xmlns:r="http://schemas.openxmlformats.org/officeDocument/2006/relationships" xmlns:p="http://schemas.openxmlformats.org/presentationml/2006/main">
  <p:tag name="PA" val="v4.1.3"/>
</p:tagLst>
</file>

<file path=ppt/tags/tag707.xml><?xml version="1.0" encoding="utf-8"?>
<p:tagLst xmlns:a="http://schemas.openxmlformats.org/drawingml/2006/main" xmlns:r="http://schemas.openxmlformats.org/officeDocument/2006/relationships" xmlns:p="http://schemas.openxmlformats.org/presentationml/2006/main">
  <p:tag name="PA" val="v4.1.3"/>
</p:tagLst>
</file>

<file path=ppt/tags/tag708.xml><?xml version="1.0" encoding="utf-8"?>
<p:tagLst xmlns:a="http://schemas.openxmlformats.org/drawingml/2006/main" xmlns:r="http://schemas.openxmlformats.org/officeDocument/2006/relationships" xmlns:p="http://schemas.openxmlformats.org/presentationml/2006/main">
  <p:tag name="PA" val="v4.1.3"/>
</p:tagLst>
</file>

<file path=ppt/tags/tag709.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10.xml><?xml version="1.0" encoding="utf-8"?>
<p:tagLst xmlns:a="http://schemas.openxmlformats.org/drawingml/2006/main" xmlns:r="http://schemas.openxmlformats.org/officeDocument/2006/relationships" xmlns:p="http://schemas.openxmlformats.org/presentationml/2006/main">
  <p:tag name="PA" val="v4.1.3"/>
</p:tagLst>
</file>

<file path=ppt/tags/tag711.xml><?xml version="1.0" encoding="utf-8"?>
<p:tagLst xmlns:a="http://schemas.openxmlformats.org/drawingml/2006/main" xmlns:r="http://schemas.openxmlformats.org/officeDocument/2006/relationships" xmlns:p="http://schemas.openxmlformats.org/presentationml/2006/main">
  <p:tag name="PA" val="v4.1.3"/>
</p:tagLst>
</file>

<file path=ppt/tags/tag712.xml><?xml version="1.0" encoding="utf-8"?>
<p:tagLst xmlns:a="http://schemas.openxmlformats.org/drawingml/2006/main" xmlns:r="http://schemas.openxmlformats.org/officeDocument/2006/relationships" xmlns:p="http://schemas.openxmlformats.org/presentationml/2006/main">
  <p:tag name="PA" val="v4.1.3"/>
</p:tagLst>
</file>

<file path=ppt/tags/tag713.xml><?xml version="1.0" encoding="utf-8"?>
<p:tagLst xmlns:a="http://schemas.openxmlformats.org/drawingml/2006/main" xmlns:r="http://schemas.openxmlformats.org/officeDocument/2006/relationships" xmlns:p="http://schemas.openxmlformats.org/presentationml/2006/main">
  <p:tag name="PA" val="v4.1.3"/>
</p:tagLst>
</file>

<file path=ppt/tags/tag714.xml><?xml version="1.0" encoding="utf-8"?>
<p:tagLst xmlns:a="http://schemas.openxmlformats.org/drawingml/2006/main" xmlns:r="http://schemas.openxmlformats.org/officeDocument/2006/relationships" xmlns:p="http://schemas.openxmlformats.org/presentationml/2006/main">
  <p:tag name="PA" val="v4.1.3"/>
</p:tagLst>
</file>

<file path=ppt/tags/tag715.xml><?xml version="1.0" encoding="utf-8"?>
<p:tagLst xmlns:a="http://schemas.openxmlformats.org/drawingml/2006/main" xmlns:r="http://schemas.openxmlformats.org/officeDocument/2006/relationships" xmlns:p="http://schemas.openxmlformats.org/presentationml/2006/main">
  <p:tag name="PA" val="v4.1.3"/>
</p:tagLst>
</file>

<file path=ppt/tags/tag716.xml><?xml version="1.0" encoding="utf-8"?>
<p:tagLst xmlns:a="http://schemas.openxmlformats.org/drawingml/2006/main" xmlns:r="http://schemas.openxmlformats.org/officeDocument/2006/relationships" xmlns:p="http://schemas.openxmlformats.org/presentationml/2006/main">
  <p:tag name="PA" val="v4.1.3"/>
</p:tagLst>
</file>

<file path=ppt/tags/tag717.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3764</TotalTime>
  <Words>5535</Words>
  <Application>Microsoft Office PowerPoint</Application>
  <PresentationFormat>宽屏</PresentationFormat>
  <Paragraphs>842</Paragraphs>
  <Slides>91</Slides>
  <Notes>14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91</vt:i4>
      </vt:variant>
    </vt:vector>
  </HeadingPairs>
  <TitlesOfParts>
    <vt:vector size="103"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428</cp:revision>
  <dcterms:created xsi:type="dcterms:W3CDTF">2016-08-30T15:41:43Z</dcterms:created>
  <dcterms:modified xsi:type="dcterms:W3CDTF">2021-07-01T06:23:29Z</dcterms:modified>
</cp:coreProperties>
</file>